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547" r:id="rId4"/>
    <p:sldMasterId id="2147484834" r:id="rId5"/>
    <p:sldMasterId id="2147485242" r:id="rId6"/>
  </p:sldMasterIdLst>
  <p:notesMasterIdLst>
    <p:notesMasterId r:id="rId8"/>
  </p:notesMasterIdLst>
  <p:sldIdLst>
    <p:sldId id="2146847832" r:id="rId7"/>
  </p:sldIdLst>
  <p:sldSz cx="10691813" cy="7559675"/>
  <p:notesSz cx="6807200" cy="9939338"/>
  <p:defaultTextStyle>
    <a:defPPr>
      <a:defRPr lang="ja-JP"/>
    </a:defPPr>
    <a:lvl1pPr algn="l" defTabSz="496888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96888" indent="-39688" algn="l" defTabSz="496888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95363" indent="-80963" algn="l" defTabSz="496888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92250" indent="-120650" algn="l" defTabSz="496888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90725" indent="-161925" algn="l" defTabSz="496888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2" userDrawn="1">
          <p15:clr>
            <a:srgbClr val="A4A3A4"/>
          </p15:clr>
        </p15:guide>
        <p15:guide id="2" pos="3367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36A830C-1544-52F6-B030-1F6770167499}" name="阿部咲月" initials="阿部咲月" userId="S::abe-s99@mext.go.jp::aa1a1ce2-b060-4eda-985f-97898565e0e4" providerId="AD"/>
  <p188:author id="{435AC82D-54BE-9546-151D-009EE05613D1}" name="弟子丸知樹" initials="弟子丸知樹" userId="S::deshimaru@mext.go.jp::7fc2e288-9844-4ad7-a3c9-6de8d7c21d26" providerId="AD"/>
  <p188:author id="{E726E030-21D0-EB18-FAC7-261F282646A2}" name="野口宏志" initials="野口宏志" userId="S::hnoguchi@mext.go.jp::94bdc32d-15d1-41ad-a09e-bec19a35fae0" providerId="AD"/>
  <p188:author id="{8EF8C9E6-7B58-E24F-6323-CA6DF4977D01}" name="澤田健二" initials="澤田健二" userId="S::sawadakenji@mext.go.jp::7bfd93e0-a103-45ad-981c-bd8ec3a3269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知樹 弟子丸" initials="知弟" lastIdx="1" clrIdx="0">
    <p:extLst>
      <p:ext uri="{19B8F6BF-5375-455C-9EA6-DF929625EA0E}">
        <p15:presenceInfo xmlns:p15="http://schemas.microsoft.com/office/powerpoint/2012/main" userId="dc980b41cf1c2ac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4FA1"/>
    <a:srgbClr val="EBF1FB"/>
    <a:srgbClr val="C5E2FA"/>
    <a:srgbClr val="4BB5C5"/>
    <a:srgbClr val="CDECF1"/>
    <a:srgbClr val="C2DCE6"/>
    <a:srgbClr val="C5E2F0"/>
    <a:srgbClr val="133176"/>
    <a:srgbClr val="BADB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7" autoAdjust="0"/>
    <p:restoredTop sz="92137" autoAdjust="0"/>
  </p:normalViewPr>
  <p:slideViewPr>
    <p:cSldViewPr snapToGrid="0" snapToObjects="1">
      <p:cViewPr varScale="1">
        <p:scale>
          <a:sx n="89" d="100"/>
          <a:sy n="89" d="100"/>
        </p:scale>
        <p:origin x="812" y="52"/>
      </p:cViewPr>
      <p:guideLst>
        <p:guide orient="horz" pos="2402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46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97754"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13372DC-E503-4CD8-A6A5-43976026B4DE}" type="datetime1">
              <a:rPr lang="ja-JP" altLang="en-US"/>
              <a:pPr>
                <a:defRPr/>
              </a:pPr>
              <a:t>2024/1/12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46125"/>
            <a:ext cx="52673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97754"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2E8A1E1-39FB-44CF-9D7C-A4D12445AC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96888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ＭＳ Ｐゴシック" charset="-128"/>
      </a:defRPr>
    </a:lvl1pPr>
    <a:lvl2pPr marL="496888" algn="l" defTabSz="496888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95363" algn="l" defTabSz="496888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92250" algn="l" defTabSz="496888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90725" algn="l" defTabSz="496888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5">
            <a:extLst>
              <a:ext uri="{FF2B5EF4-FFF2-40B4-BE49-F238E27FC236}">
                <a16:creationId xmlns:a16="http://schemas.microsoft.com/office/drawing/2014/main" id="{222C2954-1561-4E74-ADEF-074E560B2F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67996"/>
            <a:ext cx="10692000" cy="5291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プレースホルダー 4">
            <a:extLst>
              <a:ext uri="{FF2B5EF4-FFF2-40B4-BE49-F238E27FC236}">
                <a16:creationId xmlns:a16="http://schemas.microsoft.com/office/drawing/2014/main" id="{73192B8B-9C4E-4E56-9A2A-E9C7E2F0193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45113" y="3158116"/>
            <a:ext cx="7200000" cy="576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/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kumimoji="1" lang="ja-JP" altLang="en-US" dirty="0"/>
              <a:t>表紙タイトル</a:t>
            </a:r>
          </a:p>
        </p:txBody>
      </p:sp>
      <p:sp>
        <p:nvSpPr>
          <p:cNvPr id="5" name="コンテンツ プレースホルダー 10">
            <a:extLst>
              <a:ext uri="{FF2B5EF4-FFF2-40B4-BE49-F238E27FC236}">
                <a16:creationId xmlns:a16="http://schemas.microsoft.com/office/drawing/2014/main" id="{38CAD2A8-CFEF-4EED-83B5-15D8791E645E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745113" y="4351831"/>
            <a:ext cx="7200000" cy="360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/>
            </a:lvl5pPr>
          </a:lstStyle>
          <a:p>
            <a:pPr lvl="0"/>
            <a:r>
              <a:rPr kumimoji="1" lang="en-US" altLang="ja-JP" dirty="0"/>
              <a:t>0000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00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</a:p>
        </p:txBody>
      </p:sp>
      <p:sp>
        <p:nvSpPr>
          <p:cNvPr id="6" name="コンテンツ プレースホルダー 10">
            <a:extLst>
              <a:ext uri="{FF2B5EF4-FFF2-40B4-BE49-F238E27FC236}">
                <a16:creationId xmlns:a16="http://schemas.microsoft.com/office/drawing/2014/main" id="{F5E0E037-8FB9-4898-9B10-5C015D74AA2A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1745113" y="4725779"/>
            <a:ext cx="7200000" cy="360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/>
            </a:lvl5pPr>
          </a:lstStyle>
          <a:p>
            <a:pPr lvl="0"/>
            <a:r>
              <a:rPr kumimoji="1" lang="zh-CN" altLang="en-US" dirty="0"/>
              <a:t>所属部署　氏名</a:t>
            </a:r>
          </a:p>
        </p:txBody>
      </p:sp>
      <p:pic>
        <p:nvPicPr>
          <p:cNvPr id="7" name="図 5" descr="文化省.psd">
            <a:extLst>
              <a:ext uri="{FF2B5EF4-FFF2-40B4-BE49-F238E27FC236}">
                <a16:creationId xmlns:a16="http://schemas.microsoft.com/office/drawing/2014/main" id="{BA80E641-5A32-46B9-884F-9D27990FFF7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303054"/>
            <a:ext cx="1816941" cy="547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699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5">
            <a:extLst>
              <a:ext uri="{FF2B5EF4-FFF2-40B4-BE49-F238E27FC236}">
                <a16:creationId xmlns:a16="http://schemas.microsoft.com/office/drawing/2014/main" id="{041EC3A3-8515-48E3-A98B-662405FCF78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4" b="2864"/>
          <a:stretch/>
        </p:blipFill>
        <p:spPr bwMode="auto">
          <a:xfrm>
            <a:off x="-94" y="1"/>
            <a:ext cx="10692000" cy="7559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図 5" descr="文化省.psd">
            <a:extLst>
              <a:ext uri="{FF2B5EF4-FFF2-40B4-BE49-F238E27FC236}">
                <a16:creationId xmlns:a16="http://schemas.microsoft.com/office/drawing/2014/main" id="{3F698E58-61A7-49D0-BA46-64D1F76AAF7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303055"/>
            <a:ext cx="1816941" cy="547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D3DAC1E-6528-4A5E-9C83-74E27FF5B61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8160" y="3157238"/>
            <a:ext cx="7200000" cy="576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4309" b="1"/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kumimoji="1" lang="ja-JP" altLang="en-US" dirty="0"/>
              <a:t>表紙タイトル</a:t>
            </a:r>
          </a:p>
        </p:txBody>
      </p:sp>
      <p:sp>
        <p:nvSpPr>
          <p:cNvPr id="12" name="コンテンツ プレースホルダー 10">
            <a:extLst>
              <a:ext uri="{FF2B5EF4-FFF2-40B4-BE49-F238E27FC236}">
                <a16:creationId xmlns:a16="http://schemas.microsoft.com/office/drawing/2014/main" id="{8EDD2A0B-CECF-4C0C-AB20-54E33E116C7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48160" y="4031639"/>
            <a:ext cx="7200000" cy="359999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67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/>
            </a:lvl5pPr>
          </a:lstStyle>
          <a:p>
            <a:pPr lvl="0"/>
            <a:r>
              <a:rPr kumimoji="1" lang="en-US" altLang="ja-JP" dirty="0"/>
              <a:t>0000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00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</a:p>
        </p:txBody>
      </p:sp>
      <p:sp>
        <p:nvSpPr>
          <p:cNvPr id="13" name="コンテンツ プレースホルダー 10">
            <a:extLst>
              <a:ext uri="{FF2B5EF4-FFF2-40B4-BE49-F238E27FC236}">
                <a16:creationId xmlns:a16="http://schemas.microsoft.com/office/drawing/2014/main" id="{8FEB4824-B85D-47D9-8BCE-7C4194115B26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48160" y="4405587"/>
            <a:ext cx="7200000" cy="359999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67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/>
            </a:lvl5pPr>
          </a:lstStyle>
          <a:p>
            <a:pPr lvl="0"/>
            <a:r>
              <a:rPr kumimoji="1" lang="zh-CN" altLang="en-US" dirty="0"/>
              <a:t>所属部署　氏名</a:t>
            </a:r>
          </a:p>
        </p:txBody>
      </p:sp>
    </p:spTree>
    <p:extLst>
      <p:ext uri="{BB962C8B-B14F-4D97-AF65-F5344CB8AC3E}">
        <p14:creationId xmlns:p14="http://schemas.microsoft.com/office/powerpoint/2010/main" val="1067541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文科省様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5" descr="文化省.psd">
            <a:extLst>
              <a:ext uri="{FF2B5EF4-FFF2-40B4-BE49-F238E27FC236}">
                <a16:creationId xmlns:a16="http://schemas.microsoft.com/office/drawing/2014/main" id="{453AD1F1-19A2-4E9F-B374-DACDE709B8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6639" y="200026"/>
            <a:ext cx="38735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77825" y="865701"/>
            <a:ext cx="9432000" cy="1587"/>
          </a:xfrm>
          <a:prstGeom prst="line">
            <a:avLst/>
          </a:prstGeom>
          <a:ln w="254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7825" y="358776"/>
            <a:ext cx="943199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350" b="1" baseline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47663" indent="0">
              <a:buNone/>
              <a:defRPr lang="ja-JP" altLang="en-US" sz="2350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48597" indent="0">
              <a:buNone/>
              <a:defRPr lang="ja-JP" altLang="en-US" sz="2350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096260" indent="0">
              <a:buNone/>
              <a:defRPr lang="ja-JP" altLang="en-US" sz="2350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543924" indent="0">
              <a:buNone/>
              <a:defRPr lang="ja-JP" altLang="en-US" sz="2350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447663"/>
            <a:r>
              <a:rPr kumimoji="1" lang="ja-JP" altLang="en-US" dirty="0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1769427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ポーツ庁様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77825" y="865701"/>
            <a:ext cx="9432000" cy="1587"/>
          </a:xfrm>
          <a:prstGeom prst="line">
            <a:avLst/>
          </a:prstGeom>
          <a:ln w="25400">
            <a:solidFill>
              <a:srgbClr val="F46D0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7825" y="358776"/>
            <a:ext cx="943199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350" b="1" baseline="0" smtClean="0">
                <a:solidFill>
                  <a:srgbClr val="F46D0F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47663" indent="0">
              <a:buNone/>
              <a:defRPr lang="ja-JP" altLang="en-US" sz="2350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48597" indent="0">
              <a:buNone/>
              <a:defRPr lang="ja-JP" altLang="en-US" sz="2350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096260" indent="0">
              <a:buNone/>
              <a:defRPr lang="ja-JP" altLang="en-US" sz="2350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543924" indent="0">
              <a:buNone/>
              <a:defRPr lang="ja-JP" altLang="en-US" sz="2350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447663"/>
            <a:r>
              <a:rPr kumimoji="1" lang="ja-JP" altLang="en-US" dirty="0"/>
              <a:t>タイトル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0BE9C0-B4A8-41C8-8CF7-5850320F1997}"/>
              </a:ext>
            </a:extLst>
          </p:cNvPr>
          <p:cNvSpPr txBox="1"/>
          <p:nvPr userDrawn="1"/>
        </p:nvSpPr>
        <p:spPr>
          <a:xfrm>
            <a:off x="10313989" y="7200901"/>
            <a:ext cx="216000" cy="216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567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979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図 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0992" y="214200"/>
            <a:ext cx="570996" cy="649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8864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文化庁様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77825" y="865701"/>
            <a:ext cx="9432000" cy="1587"/>
          </a:xfrm>
          <a:prstGeom prst="line">
            <a:avLst/>
          </a:prstGeom>
          <a:ln w="25400">
            <a:solidFill>
              <a:srgbClr val="E431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7826" y="345310"/>
            <a:ext cx="943199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350" b="1" baseline="0" smtClean="0">
                <a:solidFill>
                  <a:srgbClr val="E4312B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47663" indent="0">
              <a:buNone/>
              <a:defRPr lang="ja-JP" altLang="en-US" sz="2350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48597" indent="0">
              <a:buNone/>
              <a:defRPr lang="ja-JP" altLang="en-US" sz="2350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096260" indent="0">
              <a:buNone/>
              <a:defRPr lang="ja-JP" altLang="en-US" sz="2350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543924" indent="0">
              <a:buNone/>
              <a:defRPr lang="ja-JP" altLang="en-US" sz="2350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447663"/>
            <a:r>
              <a:rPr kumimoji="1" lang="ja-JP" altLang="en-US" dirty="0"/>
              <a:t>タイトル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0BE9C0-B4A8-41C8-8CF7-5850320F1997}"/>
              </a:ext>
            </a:extLst>
          </p:cNvPr>
          <p:cNvSpPr txBox="1"/>
          <p:nvPr userDrawn="1"/>
        </p:nvSpPr>
        <p:spPr>
          <a:xfrm>
            <a:off x="10313989" y="7200901"/>
            <a:ext cx="216000" cy="216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567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979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42818" y="345312"/>
            <a:ext cx="579170" cy="47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780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E9B7DB8-1839-4F2F-B8FC-4E4238445B46}"/>
              </a:ext>
            </a:extLst>
          </p:cNvPr>
          <p:cNvSpPr txBox="1"/>
          <p:nvPr userDrawn="1"/>
        </p:nvSpPr>
        <p:spPr>
          <a:xfrm>
            <a:off x="10313989" y="7200901"/>
            <a:ext cx="216000" cy="216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567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1077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6131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5" descr="文化省.psd">
            <a:extLst>
              <a:ext uri="{FF2B5EF4-FFF2-40B4-BE49-F238E27FC236}">
                <a16:creationId xmlns:a16="http://schemas.microsoft.com/office/drawing/2014/main" id="{AD8A4806-033A-4C05-8DC4-AADBFD82ED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7305" y="3388849"/>
            <a:ext cx="2597205" cy="781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4801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27214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63941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19308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269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5">
            <a:extLst>
              <a:ext uri="{FF2B5EF4-FFF2-40B4-BE49-F238E27FC236}">
                <a16:creationId xmlns:a16="http://schemas.microsoft.com/office/drawing/2014/main" id="{041EC3A3-8515-48E3-A98B-662405FCF78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4" b="2864"/>
          <a:stretch/>
        </p:blipFill>
        <p:spPr bwMode="auto">
          <a:xfrm>
            <a:off x="-94" y="0"/>
            <a:ext cx="10692000" cy="7559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図 5" descr="文化省.psd">
            <a:extLst>
              <a:ext uri="{FF2B5EF4-FFF2-40B4-BE49-F238E27FC236}">
                <a16:creationId xmlns:a16="http://schemas.microsoft.com/office/drawing/2014/main" id="{3F698E58-61A7-49D0-BA46-64D1F76AAF7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303054"/>
            <a:ext cx="1816941" cy="547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D3DAC1E-6528-4A5E-9C83-74E27FF5B61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8160" y="3157237"/>
            <a:ext cx="7200000" cy="576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4400" b="1"/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kumimoji="1" lang="ja-JP" altLang="en-US" dirty="0"/>
              <a:t>表紙タイトル</a:t>
            </a:r>
          </a:p>
        </p:txBody>
      </p:sp>
      <p:sp>
        <p:nvSpPr>
          <p:cNvPr id="12" name="コンテンツ プレースホルダー 10">
            <a:extLst>
              <a:ext uri="{FF2B5EF4-FFF2-40B4-BE49-F238E27FC236}">
                <a16:creationId xmlns:a16="http://schemas.microsoft.com/office/drawing/2014/main" id="{8EDD2A0B-CECF-4C0C-AB20-54E33E116C7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48160" y="4031638"/>
            <a:ext cx="7200000" cy="360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/>
            </a:lvl5pPr>
          </a:lstStyle>
          <a:p>
            <a:pPr lvl="0"/>
            <a:r>
              <a:rPr kumimoji="1" lang="en-US" altLang="ja-JP" dirty="0"/>
              <a:t>0000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00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</a:p>
        </p:txBody>
      </p:sp>
      <p:sp>
        <p:nvSpPr>
          <p:cNvPr id="13" name="コンテンツ プレースホルダー 10">
            <a:extLst>
              <a:ext uri="{FF2B5EF4-FFF2-40B4-BE49-F238E27FC236}">
                <a16:creationId xmlns:a16="http://schemas.microsoft.com/office/drawing/2014/main" id="{8FEB4824-B85D-47D9-8BCE-7C4194115B26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48160" y="4405586"/>
            <a:ext cx="7200000" cy="360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/>
            </a:lvl5pPr>
          </a:lstStyle>
          <a:p>
            <a:pPr lvl="0"/>
            <a:r>
              <a:rPr kumimoji="1" lang="zh-CN" altLang="en-US" dirty="0"/>
              <a:t>所属部署　氏名</a:t>
            </a:r>
          </a:p>
        </p:txBody>
      </p:sp>
    </p:spTree>
    <p:extLst>
      <p:ext uri="{BB962C8B-B14F-4D97-AF65-F5344CB8AC3E}">
        <p14:creationId xmlns:p14="http://schemas.microsoft.com/office/powerpoint/2010/main" val="2481514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33940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6503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91867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74963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7054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91188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7C84-2726-4A45-92C8-DFE3F15D5DEB}" type="datetimeFigureOut">
              <a:rPr kumimoji="1" lang="ja-JP" altLang="en-US" smtClean="0"/>
              <a:t>2024/1/12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DFA99-00C4-4AF7-BC7D-15226C56D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0349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478" y="1237197"/>
            <a:ext cx="8018860" cy="2631887"/>
          </a:xfrm>
        </p:spPr>
        <p:txBody>
          <a:bodyPr anchor="b"/>
          <a:lstStyle>
            <a:lvl1pPr algn="ctr">
              <a:defRPr sz="504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478" y="3970581"/>
            <a:ext cx="8018860" cy="1825171"/>
          </a:xfrm>
        </p:spPr>
        <p:txBody>
          <a:bodyPr/>
          <a:lstStyle>
            <a:lvl1pPr marL="0" indent="0" algn="ctr">
              <a:buNone/>
              <a:defRPr sz="2016"/>
            </a:lvl1pPr>
            <a:lvl2pPr marL="384106" indent="0" algn="ctr">
              <a:buNone/>
              <a:defRPr sz="1680"/>
            </a:lvl2pPr>
            <a:lvl3pPr marL="768210" indent="0" algn="ctr">
              <a:buNone/>
              <a:defRPr sz="1514"/>
            </a:lvl3pPr>
            <a:lvl4pPr marL="1152315" indent="0" algn="ctr">
              <a:buNone/>
              <a:defRPr sz="1345"/>
            </a:lvl4pPr>
            <a:lvl5pPr marL="1536420" indent="0" algn="ctr">
              <a:buNone/>
              <a:defRPr sz="1345"/>
            </a:lvl5pPr>
            <a:lvl6pPr marL="1920525" indent="0" algn="ctr">
              <a:buNone/>
              <a:defRPr sz="1345"/>
            </a:lvl6pPr>
            <a:lvl7pPr marL="2304630" indent="0" algn="ctr">
              <a:buNone/>
              <a:defRPr sz="1345"/>
            </a:lvl7pPr>
            <a:lvl8pPr marL="2688735" indent="0" algn="ctr">
              <a:buNone/>
              <a:defRPr sz="1345"/>
            </a:lvl8pPr>
            <a:lvl9pPr marL="3072839" indent="0" algn="ctr">
              <a:buNone/>
              <a:defRPr sz="1345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3946-FE9D-41C1-B098-AA7E4844B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7530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3946-FE9D-41C1-B098-AA7E4844B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4780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9495" y="1884672"/>
            <a:ext cx="9221689" cy="3144614"/>
          </a:xfrm>
        </p:spPr>
        <p:txBody>
          <a:bodyPr anchor="b"/>
          <a:lstStyle>
            <a:lvl1pPr>
              <a:defRPr sz="504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9495" y="5059037"/>
            <a:ext cx="9221689" cy="1653678"/>
          </a:xfrm>
        </p:spPr>
        <p:txBody>
          <a:bodyPr/>
          <a:lstStyle>
            <a:lvl1pPr marL="0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1pPr>
            <a:lvl2pPr marL="384106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2pPr>
            <a:lvl3pPr marL="768210" indent="0">
              <a:buNone/>
              <a:defRPr sz="1514">
                <a:solidFill>
                  <a:schemeClr val="tx1">
                    <a:tint val="75000"/>
                  </a:schemeClr>
                </a:solidFill>
              </a:defRPr>
            </a:lvl3pPr>
            <a:lvl4pPr marL="1152315" indent="0">
              <a:buNone/>
              <a:defRPr sz="1345">
                <a:solidFill>
                  <a:schemeClr val="tx1">
                    <a:tint val="75000"/>
                  </a:schemeClr>
                </a:solidFill>
              </a:defRPr>
            </a:lvl4pPr>
            <a:lvl5pPr marL="1536420" indent="0">
              <a:buNone/>
              <a:defRPr sz="1345">
                <a:solidFill>
                  <a:schemeClr val="tx1">
                    <a:tint val="75000"/>
                  </a:schemeClr>
                </a:solidFill>
              </a:defRPr>
            </a:lvl5pPr>
            <a:lvl6pPr marL="1920525" indent="0">
              <a:buNone/>
              <a:defRPr sz="1345">
                <a:solidFill>
                  <a:schemeClr val="tx1">
                    <a:tint val="75000"/>
                  </a:schemeClr>
                </a:solidFill>
              </a:defRPr>
            </a:lvl6pPr>
            <a:lvl7pPr marL="2304630" indent="0">
              <a:buNone/>
              <a:defRPr sz="1345">
                <a:solidFill>
                  <a:schemeClr val="tx1">
                    <a:tint val="75000"/>
                  </a:schemeClr>
                </a:solidFill>
              </a:defRPr>
            </a:lvl7pPr>
            <a:lvl8pPr marL="2688735" indent="0">
              <a:buNone/>
              <a:defRPr sz="1345">
                <a:solidFill>
                  <a:schemeClr val="tx1">
                    <a:tint val="75000"/>
                  </a:schemeClr>
                </a:solidFill>
              </a:defRPr>
            </a:lvl8pPr>
            <a:lvl9pPr marL="3072839" indent="0">
              <a:buNone/>
              <a:defRPr sz="13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3946-FE9D-41C1-B098-AA7E4844B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12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リード文あ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5" descr="文化省.psd">
            <a:extLst>
              <a:ext uri="{FF2B5EF4-FFF2-40B4-BE49-F238E27FC236}">
                <a16:creationId xmlns:a16="http://schemas.microsoft.com/office/drawing/2014/main" id="{C729A8F7-2655-4A66-8A73-B4AA2512BF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6638" y="200025"/>
            <a:ext cx="387350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BD08987A-2D2F-4B31-BEAE-46106665E585}"/>
              </a:ext>
            </a:extLst>
          </p:cNvPr>
          <p:cNvCxnSpPr>
            <a:cxnSpLocks/>
          </p:cNvCxnSpPr>
          <p:nvPr userDrawn="1"/>
        </p:nvCxnSpPr>
        <p:spPr>
          <a:xfrm>
            <a:off x="377825" y="865700"/>
            <a:ext cx="9432000" cy="1587"/>
          </a:xfrm>
          <a:prstGeom prst="line">
            <a:avLst/>
          </a:prstGeom>
          <a:ln w="254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239F868D-8BB0-428C-9DFB-7096F664C63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7825" y="358775"/>
            <a:ext cx="943199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400" b="1" baseline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lang="ja-JP" altLang="en-US" sz="2400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62414" indent="0">
              <a:buNone/>
              <a:defRPr lang="ja-JP" altLang="en-US" sz="2400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119614" indent="0">
              <a:buNone/>
              <a:defRPr lang="ja-JP" altLang="en-US" sz="2400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576814" indent="0">
              <a:buNone/>
              <a:defRPr lang="ja-JP" altLang="en-US" sz="2400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457200"/>
            <a:r>
              <a:rPr kumimoji="1" lang="ja-JP" altLang="en-US" dirty="0"/>
              <a:t>タイトル</a:t>
            </a:r>
          </a:p>
        </p:txBody>
      </p:sp>
      <p:sp>
        <p:nvSpPr>
          <p:cNvPr id="10" name="コンテンツ プレースホルダー 9">
            <a:extLst>
              <a:ext uri="{FF2B5EF4-FFF2-40B4-BE49-F238E27FC236}">
                <a16:creationId xmlns:a16="http://schemas.microsoft.com/office/drawing/2014/main" id="{C4529F40-F7F8-4822-A72D-BCFF8104EC7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77825" y="1155699"/>
            <a:ext cx="9936163" cy="83099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marR="0" indent="0" algn="l" defTabSz="100794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  <a:lvl2pPr marL="503971" indent="0">
              <a:buNone/>
              <a:defRPr/>
            </a:lvl2pPr>
            <a:lvl3pPr marL="1007943" indent="0">
              <a:buNone/>
              <a:defRPr/>
            </a:lvl3pPr>
            <a:lvl4pPr marL="1511914" indent="0">
              <a:buNone/>
              <a:defRPr/>
            </a:lvl4pPr>
            <a:lvl5pPr marL="2015886" indent="0">
              <a:buNone/>
              <a:defRPr/>
            </a:lvl5pPr>
          </a:lstStyle>
          <a:p>
            <a:pPr marL="0" marR="0" lvl="0" indent="0" algn="l" defTabSz="100794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02AF947-B109-4DE7-9E13-F2F7842B4D0F}"/>
              </a:ext>
            </a:extLst>
          </p:cNvPr>
          <p:cNvSpPr txBox="1"/>
          <p:nvPr userDrawn="1"/>
        </p:nvSpPr>
        <p:spPr>
          <a:xfrm>
            <a:off x="10313988" y="7200900"/>
            <a:ext cx="216000" cy="216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600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1100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5922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62" y="2012415"/>
            <a:ext cx="4544021" cy="479654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12733" y="2012415"/>
            <a:ext cx="4544021" cy="479654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3946-FE9D-41C1-B098-AA7E4844B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405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458" y="402485"/>
            <a:ext cx="9221689" cy="146118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455" y="1853171"/>
            <a:ext cx="4523138" cy="908210"/>
          </a:xfrm>
        </p:spPr>
        <p:txBody>
          <a:bodyPr anchor="b"/>
          <a:lstStyle>
            <a:lvl1pPr marL="0" indent="0">
              <a:buNone/>
              <a:defRPr sz="2016" b="1"/>
            </a:lvl1pPr>
            <a:lvl2pPr marL="384106" indent="0">
              <a:buNone/>
              <a:defRPr sz="1680" b="1"/>
            </a:lvl2pPr>
            <a:lvl3pPr marL="768210" indent="0">
              <a:buNone/>
              <a:defRPr sz="1514" b="1"/>
            </a:lvl3pPr>
            <a:lvl4pPr marL="1152315" indent="0">
              <a:buNone/>
              <a:defRPr sz="1345" b="1"/>
            </a:lvl4pPr>
            <a:lvl5pPr marL="1536420" indent="0">
              <a:buNone/>
              <a:defRPr sz="1345" b="1"/>
            </a:lvl5pPr>
            <a:lvl6pPr marL="1920525" indent="0">
              <a:buNone/>
              <a:defRPr sz="1345" b="1"/>
            </a:lvl6pPr>
            <a:lvl7pPr marL="2304630" indent="0">
              <a:buNone/>
              <a:defRPr sz="1345" b="1"/>
            </a:lvl7pPr>
            <a:lvl8pPr marL="2688735" indent="0">
              <a:buNone/>
              <a:defRPr sz="1345" b="1"/>
            </a:lvl8pPr>
            <a:lvl9pPr marL="3072839" indent="0">
              <a:buNone/>
              <a:defRPr sz="1345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455" y="2761381"/>
            <a:ext cx="4523138" cy="406157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2733" y="1853171"/>
            <a:ext cx="4545413" cy="908210"/>
          </a:xfrm>
        </p:spPr>
        <p:txBody>
          <a:bodyPr anchor="b"/>
          <a:lstStyle>
            <a:lvl1pPr marL="0" indent="0">
              <a:buNone/>
              <a:defRPr sz="2016" b="1"/>
            </a:lvl1pPr>
            <a:lvl2pPr marL="384106" indent="0">
              <a:buNone/>
              <a:defRPr sz="1680" b="1"/>
            </a:lvl2pPr>
            <a:lvl3pPr marL="768210" indent="0">
              <a:buNone/>
              <a:defRPr sz="1514" b="1"/>
            </a:lvl3pPr>
            <a:lvl4pPr marL="1152315" indent="0">
              <a:buNone/>
              <a:defRPr sz="1345" b="1"/>
            </a:lvl4pPr>
            <a:lvl5pPr marL="1536420" indent="0">
              <a:buNone/>
              <a:defRPr sz="1345" b="1"/>
            </a:lvl5pPr>
            <a:lvl6pPr marL="1920525" indent="0">
              <a:buNone/>
              <a:defRPr sz="1345" b="1"/>
            </a:lvl6pPr>
            <a:lvl7pPr marL="2304630" indent="0">
              <a:buNone/>
              <a:defRPr sz="1345" b="1"/>
            </a:lvl7pPr>
            <a:lvl8pPr marL="2688735" indent="0">
              <a:buNone/>
              <a:defRPr sz="1345" b="1"/>
            </a:lvl8pPr>
            <a:lvl9pPr marL="3072839" indent="0">
              <a:buNone/>
              <a:defRPr sz="1345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2733" y="2761381"/>
            <a:ext cx="4545413" cy="406157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3946-FE9D-41C1-B098-AA7E4844B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1244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3946-FE9D-41C1-B098-AA7E4844B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78006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3946-FE9D-41C1-B098-AA7E4844B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052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458" y="503978"/>
            <a:ext cx="3448388" cy="1763924"/>
          </a:xfrm>
        </p:spPr>
        <p:txBody>
          <a:bodyPr anchor="b"/>
          <a:lstStyle>
            <a:lvl1pPr>
              <a:defRPr sz="268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414" y="1088457"/>
            <a:ext cx="5412731" cy="5372269"/>
          </a:xfrm>
        </p:spPr>
        <p:txBody>
          <a:bodyPr/>
          <a:lstStyle>
            <a:lvl1pPr>
              <a:defRPr sz="2689"/>
            </a:lvl1pPr>
            <a:lvl2pPr>
              <a:defRPr sz="2353"/>
            </a:lvl2pPr>
            <a:lvl3pPr>
              <a:defRPr sz="2016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458" y="2267904"/>
            <a:ext cx="3448388" cy="4201570"/>
          </a:xfrm>
        </p:spPr>
        <p:txBody>
          <a:bodyPr/>
          <a:lstStyle>
            <a:lvl1pPr marL="0" indent="0">
              <a:buNone/>
              <a:defRPr sz="1345"/>
            </a:lvl1pPr>
            <a:lvl2pPr marL="384106" indent="0">
              <a:buNone/>
              <a:defRPr sz="1176"/>
            </a:lvl2pPr>
            <a:lvl3pPr marL="768210" indent="0">
              <a:buNone/>
              <a:defRPr sz="1008"/>
            </a:lvl3pPr>
            <a:lvl4pPr marL="1152315" indent="0">
              <a:buNone/>
              <a:defRPr sz="840"/>
            </a:lvl4pPr>
            <a:lvl5pPr marL="1536420" indent="0">
              <a:buNone/>
              <a:defRPr sz="840"/>
            </a:lvl5pPr>
            <a:lvl6pPr marL="1920525" indent="0">
              <a:buNone/>
              <a:defRPr sz="840"/>
            </a:lvl6pPr>
            <a:lvl7pPr marL="2304630" indent="0">
              <a:buNone/>
              <a:defRPr sz="840"/>
            </a:lvl7pPr>
            <a:lvl8pPr marL="2688735" indent="0">
              <a:buNone/>
              <a:defRPr sz="840"/>
            </a:lvl8pPr>
            <a:lvl9pPr marL="3072839" indent="0">
              <a:buNone/>
              <a:defRPr sz="84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3946-FE9D-41C1-B098-AA7E4844B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55415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458" y="503978"/>
            <a:ext cx="3448388" cy="1763924"/>
          </a:xfrm>
        </p:spPr>
        <p:txBody>
          <a:bodyPr anchor="b"/>
          <a:lstStyle>
            <a:lvl1pPr>
              <a:defRPr sz="268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414" y="1088457"/>
            <a:ext cx="5412731" cy="5372269"/>
          </a:xfrm>
        </p:spPr>
        <p:txBody>
          <a:bodyPr/>
          <a:lstStyle>
            <a:lvl1pPr marL="0" indent="0">
              <a:buNone/>
              <a:defRPr sz="2689"/>
            </a:lvl1pPr>
            <a:lvl2pPr marL="384106" indent="0">
              <a:buNone/>
              <a:defRPr sz="2353"/>
            </a:lvl2pPr>
            <a:lvl3pPr marL="768210" indent="0">
              <a:buNone/>
              <a:defRPr sz="2016"/>
            </a:lvl3pPr>
            <a:lvl4pPr marL="1152315" indent="0">
              <a:buNone/>
              <a:defRPr sz="1680"/>
            </a:lvl4pPr>
            <a:lvl5pPr marL="1536420" indent="0">
              <a:buNone/>
              <a:defRPr sz="1680"/>
            </a:lvl5pPr>
            <a:lvl6pPr marL="1920525" indent="0">
              <a:buNone/>
              <a:defRPr sz="1680"/>
            </a:lvl6pPr>
            <a:lvl7pPr marL="2304630" indent="0">
              <a:buNone/>
              <a:defRPr sz="1680"/>
            </a:lvl7pPr>
            <a:lvl8pPr marL="2688735" indent="0">
              <a:buNone/>
              <a:defRPr sz="1680"/>
            </a:lvl8pPr>
            <a:lvl9pPr marL="3072839" indent="0">
              <a:buNone/>
              <a:defRPr sz="168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458" y="2267904"/>
            <a:ext cx="3448388" cy="4201570"/>
          </a:xfrm>
        </p:spPr>
        <p:txBody>
          <a:bodyPr/>
          <a:lstStyle>
            <a:lvl1pPr marL="0" indent="0">
              <a:buNone/>
              <a:defRPr sz="1345"/>
            </a:lvl1pPr>
            <a:lvl2pPr marL="384106" indent="0">
              <a:buNone/>
              <a:defRPr sz="1176"/>
            </a:lvl2pPr>
            <a:lvl3pPr marL="768210" indent="0">
              <a:buNone/>
              <a:defRPr sz="1008"/>
            </a:lvl3pPr>
            <a:lvl4pPr marL="1152315" indent="0">
              <a:buNone/>
              <a:defRPr sz="840"/>
            </a:lvl4pPr>
            <a:lvl5pPr marL="1536420" indent="0">
              <a:buNone/>
              <a:defRPr sz="840"/>
            </a:lvl5pPr>
            <a:lvl6pPr marL="1920525" indent="0">
              <a:buNone/>
              <a:defRPr sz="840"/>
            </a:lvl6pPr>
            <a:lvl7pPr marL="2304630" indent="0">
              <a:buNone/>
              <a:defRPr sz="840"/>
            </a:lvl7pPr>
            <a:lvl8pPr marL="2688735" indent="0">
              <a:buNone/>
              <a:defRPr sz="840"/>
            </a:lvl8pPr>
            <a:lvl9pPr marL="3072839" indent="0">
              <a:buNone/>
              <a:defRPr sz="84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3946-FE9D-41C1-B098-AA7E4844B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479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3946-FE9D-41C1-B098-AA7E4844B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0258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331" y="402484"/>
            <a:ext cx="2305422" cy="64064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64" y="402484"/>
            <a:ext cx="6782619" cy="64064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3946-FE9D-41C1-B098-AA7E4844B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2035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27838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文科省様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5" descr="文化省.psd">
            <a:extLst>
              <a:ext uri="{FF2B5EF4-FFF2-40B4-BE49-F238E27FC236}">
                <a16:creationId xmlns:a16="http://schemas.microsoft.com/office/drawing/2014/main" id="{453AD1F1-19A2-4E9F-B374-DACDE709B8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6638" y="200027"/>
            <a:ext cx="387351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77825" y="865701"/>
            <a:ext cx="9432000" cy="1587"/>
          </a:xfrm>
          <a:prstGeom prst="line">
            <a:avLst/>
          </a:prstGeom>
          <a:ln w="254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7826" y="358776"/>
            <a:ext cx="943199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215" b="1" baseline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22005" indent="0">
              <a:buNone/>
              <a:defRPr lang="ja-JP" altLang="en-US" sz="2215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11422" indent="0">
              <a:buNone/>
              <a:defRPr lang="ja-JP" altLang="en-US" sz="2215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033427" indent="0">
              <a:buNone/>
              <a:defRPr lang="ja-JP" altLang="en-US" sz="2215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455432" indent="0">
              <a:buNone/>
              <a:defRPr lang="ja-JP" altLang="en-US" sz="2215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422005"/>
            <a:r>
              <a:rPr kumimoji="1" lang="ja-JP" altLang="en-US" dirty="0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1038476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文科省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5" descr="文化省.psd">
            <a:extLst>
              <a:ext uri="{FF2B5EF4-FFF2-40B4-BE49-F238E27FC236}">
                <a16:creationId xmlns:a16="http://schemas.microsoft.com/office/drawing/2014/main" id="{453AD1F1-19A2-4E9F-B374-DACDE709B8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6638" y="200025"/>
            <a:ext cx="387350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77825" y="865700"/>
            <a:ext cx="9432000" cy="1587"/>
          </a:xfrm>
          <a:prstGeom prst="line">
            <a:avLst/>
          </a:prstGeom>
          <a:ln w="254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7825" y="358775"/>
            <a:ext cx="943199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400" b="1" baseline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lang="ja-JP" altLang="en-US" sz="2400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62414" indent="0">
              <a:buNone/>
              <a:defRPr lang="ja-JP" altLang="en-US" sz="2400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119614" indent="0">
              <a:buNone/>
              <a:defRPr lang="ja-JP" altLang="en-US" sz="2400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576814" indent="0">
              <a:buNone/>
              <a:defRPr lang="ja-JP" altLang="en-US" sz="2400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457200"/>
            <a:r>
              <a:rPr kumimoji="1" lang="ja-JP" altLang="en-US" dirty="0"/>
              <a:t>タイトル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0BE9C0-B4A8-41C8-8CF7-5850320F1997}"/>
              </a:ext>
            </a:extLst>
          </p:cNvPr>
          <p:cNvSpPr txBox="1"/>
          <p:nvPr userDrawn="1"/>
        </p:nvSpPr>
        <p:spPr>
          <a:xfrm>
            <a:off x="10313988" y="7200900"/>
            <a:ext cx="216000" cy="216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600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1000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55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ポーツ庁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77825" y="865700"/>
            <a:ext cx="9432000" cy="1587"/>
          </a:xfrm>
          <a:prstGeom prst="line">
            <a:avLst/>
          </a:prstGeom>
          <a:ln w="25400">
            <a:solidFill>
              <a:srgbClr val="F46D0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7825" y="358775"/>
            <a:ext cx="943199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400" b="1" baseline="0" smtClean="0">
                <a:solidFill>
                  <a:srgbClr val="F46D0F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lang="ja-JP" altLang="en-US" sz="2400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62414" indent="0">
              <a:buNone/>
              <a:defRPr lang="ja-JP" altLang="en-US" sz="2400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119614" indent="0">
              <a:buNone/>
              <a:defRPr lang="ja-JP" altLang="en-US" sz="2400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576814" indent="0">
              <a:buNone/>
              <a:defRPr lang="ja-JP" altLang="en-US" sz="2400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457200"/>
            <a:r>
              <a:rPr kumimoji="1" lang="ja-JP" altLang="en-US" dirty="0"/>
              <a:t>タイトル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0BE9C0-B4A8-41C8-8CF7-5850320F1997}"/>
              </a:ext>
            </a:extLst>
          </p:cNvPr>
          <p:cNvSpPr txBox="1"/>
          <p:nvPr userDrawn="1"/>
        </p:nvSpPr>
        <p:spPr>
          <a:xfrm>
            <a:off x="10313988" y="7200900"/>
            <a:ext cx="216000" cy="216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600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1000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図 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0992" y="214199"/>
            <a:ext cx="570996" cy="649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176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文化庁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77825" y="865700"/>
            <a:ext cx="9432000" cy="1587"/>
          </a:xfrm>
          <a:prstGeom prst="line">
            <a:avLst/>
          </a:prstGeom>
          <a:ln w="25400">
            <a:solidFill>
              <a:srgbClr val="E431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7826" y="345310"/>
            <a:ext cx="943199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400" b="1" baseline="0" smtClean="0">
                <a:solidFill>
                  <a:srgbClr val="E4312B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lang="ja-JP" altLang="en-US" sz="2400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62414" indent="0">
              <a:buNone/>
              <a:defRPr lang="ja-JP" altLang="en-US" sz="2400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119614" indent="0">
              <a:buNone/>
              <a:defRPr lang="ja-JP" altLang="en-US" sz="2400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576814" indent="0">
              <a:buNone/>
              <a:defRPr lang="ja-JP" altLang="en-US" sz="2400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457200"/>
            <a:r>
              <a:rPr kumimoji="1" lang="ja-JP" altLang="en-US" dirty="0"/>
              <a:t>タイトル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0BE9C0-B4A8-41C8-8CF7-5850320F1997}"/>
              </a:ext>
            </a:extLst>
          </p:cNvPr>
          <p:cNvSpPr txBox="1"/>
          <p:nvPr userDrawn="1"/>
        </p:nvSpPr>
        <p:spPr>
          <a:xfrm>
            <a:off x="10313988" y="7200900"/>
            <a:ext cx="216000" cy="216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600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1000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42818" y="345310"/>
            <a:ext cx="579170" cy="47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575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ページ番号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E9B7DB8-1839-4F2F-B8FC-4E4238445B46}"/>
              </a:ext>
            </a:extLst>
          </p:cNvPr>
          <p:cNvSpPr txBox="1"/>
          <p:nvPr userDrawn="1"/>
        </p:nvSpPr>
        <p:spPr>
          <a:xfrm>
            <a:off x="10313988" y="7200900"/>
            <a:ext cx="216000" cy="216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600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1100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823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5" descr="文化省.psd">
            <a:extLst>
              <a:ext uri="{FF2B5EF4-FFF2-40B4-BE49-F238E27FC236}">
                <a16:creationId xmlns:a16="http://schemas.microsoft.com/office/drawing/2014/main" id="{AD8A4806-033A-4C05-8DC4-AADBFD82ED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7304" y="3388849"/>
            <a:ext cx="2597205" cy="781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3375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5">
            <a:extLst>
              <a:ext uri="{FF2B5EF4-FFF2-40B4-BE49-F238E27FC236}">
                <a16:creationId xmlns:a16="http://schemas.microsoft.com/office/drawing/2014/main" id="{222C2954-1561-4E74-ADEF-074E560B2F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67997"/>
            <a:ext cx="10692000" cy="5291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プレースホルダー 4">
            <a:extLst>
              <a:ext uri="{FF2B5EF4-FFF2-40B4-BE49-F238E27FC236}">
                <a16:creationId xmlns:a16="http://schemas.microsoft.com/office/drawing/2014/main" id="{73192B8B-9C4E-4E56-9A2A-E9C7E2F0193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45113" y="3158116"/>
            <a:ext cx="7200000" cy="576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700" b="1"/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kumimoji="1" lang="ja-JP" altLang="en-US" dirty="0"/>
              <a:t>表紙タイトル</a:t>
            </a:r>
          </a:p>
        </p:txBody>
      </p:sp>
      <p:sp>
        <p:nvSpPr>
          <p:cNvPr id="5" name="コンテンツ プレースホルダー 10">
            <a:extLst>
              <a:ext uri="{FF2B5EF4-FFF2-40B4-BE49-F238E27FC236}">
                <a16:creationId xmlns:a16="http://schemas.microsoft.com/office/drawing/2014/main" id="{38CAD2A8-CFEF-4EED-83B5-15D8791E645E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745113" y="4351832"/>
            <a:ext cx="7200000" cy="359999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67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/>
            </a:lvl5pPr>
          </a:lstStyle>
          <a:p>
            <a:pPr lvl="0"/>
            <a:r>
              <a:rPr kumimoji="1" lang="en-US" altLang="ja-JP" dirty="0"/>
              <a:t>0000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00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</a:p>
        </p:txBody>
      </p:sp>
      <p:sp>
        <p:nvSpPr>
          <p:cNvPr id="6" name="コンテンツ プレースホルダー 10">
            <a:extLst>
              <a:ext uri="{FF2B5EF4-FFF2-40B4-BE49-F238E27FC236}">
                <a16:creationId xmlns:a16="http://schemas.microsoft.com/office/drawing/2014/main" id="{F5E0E037-8FB9-4898-9B10-5C015D74AA2A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1745113" y="4725780"/>
            <a:ext cx="7200000" cy="359999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67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/>
            </a:lvl5pPr>
          </a:lstStyle>
          <a:p>
            <a:pPr lvl="0"/>
            <a:r>
              <a:rPr kumimoji="1" lang="zh-CN" altLang="en-US" dirty="0"/>
              <a:t>所属部署　氏名</a:t>
            </a:r>
          </a:p>
        </p:txBody>
      </p:sp>
      <p:pic>
        <p:nvPicPr>
          <p:cNvPr id="7" name="図 5" descr="文化省.psd">
            <a:extLst>
              <a:ext uri="{FF2B5EF4-FFF2-40B4-BE49-F238E27FC236}">
                <a16:creationId xmlns:a16="http://schemas.microsoft.com/office/drawing/2014/main" id="{BA80E641-5A32-46B9-884F-9D27990FFF7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303055"/>
            <a:ext cx="1816941" cy="547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2740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1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1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24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" name="グループ化 199">
            <a:extLst>
              <a:ext uri="{FF2B5EF4-FFF2-40B4-BE49-F238E27FC236}">
                <a16:creationId xmlns:a16="http://schemas.microsoft.com/office/drawing/2014/main" id="{566A65A5-2837-4832-9CA3-7BDEBCBF86BB}"/>
              </a:ext>
            </a:extLst>
          </p:cNvPr>
          <p:cNvGrpSpPr/>
          <p:nvPr userDrawn="1"/>
        </p:nvGrpSpPr>
        <p:grpSpPr>
          <a:xfrm>
            <a:off x="377988" y="1150939"/>
            <a:ext cx="9935837" cy="6049961"/>
            <a:chOff x="377988" y="1150939"/>
            <a:chExt cx="9935837" cy="6049961"/>
          </a:xfrm>
        </p:grpSpPr>
        <p:grpSp>
          <p:nvGrpSpPr>
            <p:cNvPr id="128" name="グループ化 127">
              <a:extLst>
                <a:ext uri="{FF2B5EF4-FFF2-40B4-BE49-F238E27FC236}">
                  <a16:creationId xmlns:a16="http://schemas.microsoft.com/office/drawing/2014/main" id="{72A0710D-5BD8-4001-B9CE-9C652AD1F4DD}"/>
                </a:ext>
              </a:extLst>
            </p:cNvPr>
            <p:cNvGrpSpPr/>
            <p:nvPr userDrawn="1"/>
          </p:nvGrpSpPr>
          <p:grpSpPr>
            <a:xfrm>
              <a:off x="378263" y="1152901"/>
              <a:ext cx="9935559" cy="6047999"/>
              <a:chOff x="378263" y="1152901"/>
              <a:chExt cx="9935559" cy="6047999"/>
            </a:xfrm>
          </p:grpSpPr>
          <p:sp>
            <p:nvSpPr>
              <p:cNvPr id="78" name="Line 4">
                <a:extLst>
                  <a:ext uri="{FF2B5EF4-FFF2-40B4-BE49-F238E27FC236}">
                    <a16:creationId xmlns:a16="http://schemas.microsoft.com/office/drawing/2014/main" id="{94895187-C35A-4D02-B59E-A52B5A30437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912869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9" name="Line 4">
                <a:extLst>
                  <a:ext uri="{FF2B5EF4-FFF2-40B4-BE49-F238E27FC236}">
                    <a16:creationId xmlns:a16="http://schemas.microsoft.com/office/drawing/2014/main" id="{33071AE2-D797-4AA2-A4BC-892B4832131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7056869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0" name="Line 4">
                <a:extLst>
                  <a:ext uri="{FF2B5EF4-FFF2-40B4-BE49-F238E27FC236}">
                    <a16:creationId xmlns:a16="http://schemas.microsoft.com/office/drawing/2014/main" id="{41930938-C286-40A8-9E87-A039ECED59E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48214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1" name="Line 5">
                <a:extLst>
                  <a:ext uri="{FF2B5EF4-FFF2-40B4-BE49-F238E27FC236}">
                    <a16:creationId xmlns:a16="http://schemas.microsoft.com/office/drawing/2014/main" id="{BE22E4B9-1473-40BD-9CB5-3F8080E7073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33767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" name="Line 6">
                <a:extLst>
                  <a:ext uri="{FF2B5EF4-FFF2-40B4-BE49-F238E27FC236}">
                    <a16:creationId xmlns:a16="http://schemas.microsoft.com/office/drawing/2014/main" id="{D458851A-5399-4C1E-948F-0F30E270491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1932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3" name="Line 7">
                <a:extLst>
                  <a:ext uri="{FF2B5EF4-FFF2-40B4-BE49-F238E27FC236}">
                    <a16:creationId xmlns:a16="http://schemas.microsoft.com/office/drawing/2014/main" id="{5B3D94E0-4AED-4D62-99AB-B7A29DE9117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0487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4" name="Line 8">
                <a:extLst>
                  <a:ext uri="{FF2B5EF4-FFF2-40B4-BE49-F238E27FC236}">
                    <a16:creationId xmlns:a16="http://schemas.microsoft.com/office/drawing/2014/main" id="{71EA17B2-BBBB-49BD-8D9A-B7F330C704B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90587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5" name="Line 9">
                <a:extLst>
                  <a:ext uri="{FF2B5EF4-FFF2-40B4-BE49-F238E27FC236}">
                    <a16:creationId xmlns:a16="http://schemas.microsoft.com/office/drawing/2014/main" id="{4A26A5DA-B073-4E91-81A4-B626A37F3DF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7614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6" name="Line 10">
                <a:extLst>
                  <a:ext uri="{FF2B5EF4-FFF2-40B4-BE49-F238E27FC236}">
                    <a16:creationId xmlns:a16="http://schemas.microsoft.com/office/drawing/2014/main" id="{A756B78E-7D22-40A7-AB8A-9BAA0C9075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6169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7" name="Line 11">
                <a:extLst>
                  <a:ext uri="{FF2B5EF4-FFF2-40B4-BE49-F238E27FC236}">
                    <a16:creationId xmlns:a16="http://schemas.microsoft.com/office/drawing/2014/main" id="{BDC4BC6A-F993-40D8-8CF7-DD1C01C9B27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47407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8" name="Line 12">
                <a:extLst>
                  <a:ext uri="{FF2B5EF4-FFF2-40B4-BE49-F238E27FC236}">
                    <a16:creationId xmlns:a16="http://schemas.microsoft.com/office/drawing/2014/main" id="{D8546119-C5E8-4CAC-953A-6EED841F343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3296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9" name="Line 13">
                <a:extLst>
                  <a:ext uri="{FF2B5EF4-FFF2-40B4-BE49-F238E27FC236}">
                    <a16:creationId xmlns:a16="http://schemas.microsoft.com/office/drawing/2014/main" id="{9CDAB148-3801-436E-A252-2823B4A57A4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1851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0" name="Line 14">
                <a:extLst>
                  <a:ext uri="{FF2B5EF4-FFF2-40B4-BE49-F238E27FC236}">
                    <a16:creationId xmlns:a16="http://schemas.microsoft.com/office/drawing/2014/main" id="{DA2CA409-1FAD-44E2-A2DF-F4AEED4B4E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0406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1" name="Line 15">
                <a:extLst>
                  <a:ext uri="{FF2B5EF4-FFF2-40B4-BE49-F238E27FC236}">
                    <a16:creationId xmlns:a16="http://schemas.microsoft.com/office/drawing/2014/main" id="{BB016690-5A92-4908-8726-2795810F437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8978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" name="Line 16">
                <a:extLst>
                  <a:ext uri="{FF2B5EF4-FFF2-40B4-BE49-F238E27FC236}">
                    <a16:creationId xmlns:a16="http://schemas.microsoft.com/office/drawing/2014/main" id="{7589B545-8E2C-44B1-BF87-BA629156DE3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7533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3" name="Line 17">
                <a:extLst>
                  <a:ext uri="{FF2B5EF4-FFF2-40B4-BE49-F238E27FC236}">
                    <a16:creationId xmlns:a16="http://schemas.microsoft.com/office/drawing/2014/main" id="{A04B68D3-7B40-4797-9562-7377C9F8DB6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6088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4" name="Line 18">
                <a:extLst>
                  <a:ext uri="{FF2B5EF4-FFF2-40B4-BE49-F238E27FC236}">
                    <a16:creationId xmlns:a16="http://schemas.microsoft.com/office/drawing/2014/main" id="{D1FCD96E-8153-42AE-99BC-5F91EAAF58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4644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5" name="Line 19">
                <a:extLst>
                  <a:ext uri="{FF2B5EF4-FFF2-40B4-BE49-F238E27FC236}">
                    <a16:creationId xmlns:a16="http://schemas.microsoft.com/office/drawing/2014/main" id="{940D7FA7-3A6C-4B4E-B3C6-C67BECA45A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3215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6" name="Line 20">
                <a:extLst>
                  <a:ext uri="{FF2B5EF4-FFF2-40B4-BE49-F238E27FC236}">
                    <a16:creationId xmlns:a16="http://schemas.microsoft.com/office/drawing/2014/main" id="{57F56B8A-01FA-4035-8DE4-D00FFC6707A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1770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7" name="Line 21">
                <a:extLst>
                  <a:ext uri="{FF2B5EF4-FFF2-40B4-BE49-F238E27FC236}">
                    <a16:creationId xmlns:a16="http://schemas.microsoft.com/office/drawing/2014/main" id="{925A4B1C-E3EB-4C13-A6C5-6EE9B98989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0326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8" name="Line 22">
                <a:extLst>
                  <a:ext uri="{FF2B5EF4-FFF2-40B4-BE49-F238E27FC236}">
                    <a16:creationId xmlns:a16="http://schemas.microsoft.com/office/drawing/2014/main" id="{0B2A3CA3-2F92-4542-B697-10F99607983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7452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9" name="Line 23">
                <a:extLst>
                  <a:ext uri="{FF2B5EF4-FFF2-40B4-BE49-F238E27FC236}">
                    <a16:creationId xmlns:a16="http://schemas.microsoft.com/office/drawing/2014/main" id="{BA0890CE-449E-48B6-9B53-5B1D0FF75BA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6008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0" name="Line 24">
                <a:extLst>
                  <a:ext uri="{FF2B5EF4-FFF2-40B4-BE49-F238E27FC236}">
                    <a16:creationId xmlns:a16="http://schemas.microsoft.com/office/drawing/2014/main" id="{BF9CCBE0-2CD6-493E-81AB-F9DD0DD340E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4563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1" name="Line 25">
                <a:extLst>
                  <a:ext uri="{FF2B5EF4-FFF2-40B4-BE49-F238E27FC236}">
                    <a16:creationId xmlns:a16="http://schemas.microsoft.com/office/drawing/2014/main" id="{6F424979-F1D6-4234-A003-9B26028E18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3134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2" name="Line 26">
                <a:extLst>
                  <a:ext uri="{FF2B5EF4-FFF2-40B4-BE49-F238E27FC236}">
                    <a16:creationId xmlns:a16="http://schemas.microsoft.com/office/drawing/2014/main" id="{B72CCDB4-3F2A-48B5-9849-EB48526AD9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1690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3" name="Line 27">
                <a:extLst>
                  <a:ext uri="{FF2B5EF4-FFF2-40B4-BE49-F238E27FC236}">
                    <a16:creationId xmlns:a16="http://schemas.microsoft.com/office/drawing/2014/main" id="{9414948D-0A9F-47E4-9CB5-E52CBEF1CB5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0245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4" name="Line 28">
                <a:extLst>
                  <a:ext uri="{FF2B5EF4-FFF2-40B4-BE49-F238E27FC236}">
                    <a16:creationId xmlns:a16="http://schemas.microsoft.com/office/drawing/2014/main" id="{2C5A77DB-8681-4BF2-80DB-88E181BB9A1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8816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5" name="Line 29">
                <a:extLst>
                  <a:ext uri="{FF2B5EF4-FFF2-40B4-BE49-F238E27FC236}">
                    <a16:creationId xmlns:a16="http://schemas.microsoft.com/office/drawing/2014/main" id="{88B5B2F0-EB79-4F72-BCFF-5D9EEFDB568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7372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6" name="Line 30">
                <a:extLst>
                  <a:ext uri="{FF2B5EF4-FFF2-40B4-BE49-F238E27FC236}">
                    <a16:creationId xmlns:a16="http://schemas.microsoft.com/office/drawing/2014/main" id="{D3517087-1372-41A4-9A6B-4C25D69BC66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5927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7" name="Line 31">
                <a:extLst>
                  <a:ext uri="{FF2B5EF4-FFF2-40B4-BE49-F238E27FC236}">
                    <a16:creationId xmlns:a16="http://schemas.microsoft.com/office/drawing/2014/main" id="{C626BD20-910D-4076-8067-3BF486E99C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44830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8" name="Line 32">
                <a:extLst>
                  <a:ext uri="{FF2B5EF4-FFF2-40B4-BE49-F238E27FC236}">
                    <a16:creationId xmlns:a16="http://schemas.microsoft.com/office/drawing/2014/main" id="{372B950D-F2B6-48A4-8F4C-10E1D4476C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3054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9" name="Line 33">
                <a:extLst>
                  <a:ext uri="{FF2B5EF4-FFF2-40B4-BE49-F238E27FC236}">
                    <a16:creationId xmlns:a16="http://schemas.microsoft.com/office/drawing/2014/main" id="{8A4A1B4C-E485-4593-BFA3-5CD07572655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1609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0" name="Line 34">
                <a:extLst>
                  <a:ext uri="{FF2B5EF4-FFF2-40B4-BE49-F238E27FC236}">
                    <a16:creationId xmlns:a16="http://schemas.microsoft.com/office/drawing/2014/main" id="{F7A11A6F-6BD7-47EA-BCE8-34D0106748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01650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1" name="Line 35">
                <a:extLst>
                  <a:ext uri="{FF2B5EF4-FFF2-40B4-BE49-F238E27FC236}">
                    <a16:creationId xmlns:a16="http://schemas.microsoft.com/office/drawing/2014/main" id="{84C5A8BA-97D6-401C-9D61-03B2676A897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87204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2" name="Line 36">
                <a:extLst>
                  <a:ext uri="{FF2B5EF4-FFF2-40B4-BE49-F238E27FC236}">
                    <a16:creationId xmlns:a16="http://schemas.microsoft.com/office/drawing/2014/main" id="{C480CFB1-FABD-482D-8E16-0FF97F40F3C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7291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3" name="Line 37">
                <a:extLst>
                  <a:ext uri="{FF2B5EF4-FFF2-40B4-BE49-F238E27FC236}">
                    <a16:creationId xmlns:a16="http://schemas.microsoft.com/office/drawing/2014/main" id="{B21949DC-6578-4194-9990-2B615D82147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58470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4" name="Line 38">
                <a:extLst>
                  <a:ext uri="{FF2B5EF4-FFF2-40B4-BE49-F238E27FC236}">
                    <a16:creationId xmlns:a16="http://schemas.microsoft.com/office/drawing/2014/main" id="{992A8411-E070-48DA-B652-E5C8EF5933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44024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5" name="Line 39">
                <a:extLst>
                  <a:ext uri="{FF2B5EF4-FFF2-40B4-BE49-F238E27FC236}">
                    <a16:creationId xmlns:a16="http://schemas.microsoft.com/office/drawing/2014/main" id="{0860C3FF-63CD-4832-B2B6-A2D7657A4F9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2973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6" name="Line 102">
                <a:extLst>
                  <a:ext uri="{FF2B5EF4-FFF2-40B4-BE49-F238E27FC236}">
                    <a16:creationId xmlns:a16="http://schemas.microsoft.com/office/drawing/2014/main" id="{F711A2EB-70DA-4E00-97E6-F3E09F448B4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889752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7" name="Line 4">
                <a:extLst>
                  <a:ext uri="{FF2B5EF4-FFF2-40B4-BE49-F238E27FC236}">
                    <a16:creationId xmlns:a16="http://schemas.microsoft.com/office/drawing/2014/main" id="{DEB78652-AD35-4408-A552-2CA51F553D5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625477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8" name="Line 4">
                <a:extLst>
                  <a:ext uri="{FF2B5EF4-FFF2-40B4-BE49-F238E27FC236}">
                    <a16:creationId xmlns:a16="http://schemas.microsoft.com/office/drawing/2014/main" id="{4EB84B71-037A-4BA6-B552-92B8E1E5ACE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769477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9" name="Line 39">
                <a:extLst>
                  <a:ext uri="{FF2B5EF4-FFF2-40B4-BE49-F238E27FC236}">
                    <a16:creationId xmlns:a16="http://schemas.microsoft.com/office/drawing/2014/main" id="{D8A87DFE-79BC-405B-8FB9-A13053014CD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152901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0" name="Line 4">
                <a:extLst>
                  <a:ext uri="{FF2B5EF4-FFF2-40B4-BE49-F238E27FC236}">
                    <a16:creationId xmlns:a16="http://schemas.microsoft.com/office/drawing/2014/main" id="{7F513F86-426A-430A-9CE5-1633C6F3DF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720090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1" name="Line 34">
                <a:extLst>
                  <a:ext uri="{FF2B5EF4-FFF2-40B4-BE49-F238E27FC236}">
                    <a16:creationId xmlns:a16="http://schemas.microsoft.com/office/drawing/2014/main" id="{702D22A1-F40B-44CD-93AA-BB4EBCB1AAE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152901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129" name="グループ化 128">
              <a:extLst>
                <a:ext uri="{FF2B5EF4-FFF2-40B4-BE49-F238E27FC236}">
                  <a16:creationId xmlns:a16="http://schemas.microsoft.com/office/drawing/2014/main" id="{F51C46C4-7F85-4DC1-8B86-B95A648C9A5D}"/>
                </a:ext>
              </a:extLst>
            </p:cNvPr>
            <p:cNvGrpSpPr/>
            <p:nvPr userDrawn="1"/>
          </p:nvGrpSpPr>
          <p:grpSpPr>
            <a:xfrm>
              <a:off x="377988" y="1150939"/>
              <a:ext cx="9935837" cy="6049961"/>
              <a:chOff x="360363" y="863221"/>
              <a:chExt cx="9935837" cy="6337679"/>
            </a:xfrm>
          </p:grpSpPr>
          <p:sp>
            <p:nvSpPr>
              <p:cNvPr id="130" name="Line 41">
                <a:extLst>
                  <a:ext uri="{FF2B5EF4-FFF2-40B4-BE49-F238E27FC236}">
                    <a16:creationId xmlns:a16="http://schemas.microsoft.com/office/drawing/2014/main" id="{0E9446ED-A148-4D0F-BCEA-89BB479924C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51229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1" name="Line 42">
                <a:extLst>
                  <a:ext uri="{FF2B5EF4-FFF2-40B4-BE49-F238E27FC236}">
                    <a16:creationId xmlns:a16="http://schemas.microsoft.com/office/drawing/2014/main" id="{49D21962-0C22-48A0-BBAA-95B762F27E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5628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2" name="Line 43">
                <a:extLst>
                  <a:ext uri="{FF2B5EF4-FFF2-40B4-BE49-F238E27FC236}">
                    <a16:creationId xmlns:a16="http://schemas.microsoft.com/office/drawing/2014/main" id="{DFA3B380-B5B2-4B52-83A4-6CF3F80296F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80027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" name="Line 44">
                <a:extLst>
                  <a:ext uri="{FF2B5EF4-FFF2-40B4-BE49-F238E27FC236}">
                    <a16:creationId xmlns:a16="http://schemas.microsoft.com/office/drawing/2014/main" id="{81872DC4-1F65-48D6-803C-BB283966CC6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4426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4" name="Line 45">
                <a:extLst>
                  <a:ext uri="{FF2B5EF4-FFF2-40B4-BE49-F238E27FC236}">
                    <a16:creationId xmlns:a16="http://schemas.microsoft.com/office/drawing/2014/main" id="{5F7E7F48-EEFA-46AD-834F-9D408869EAA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08825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5" name="Line 46">
                <a:extLst>
                  <a:ext uri="{FF2B5EF4-FFF2-40B4-BE49-F238E27FC236}">
                    <a16:creationId xmlns:a16="http://schemas.microsoft.com/office/drawing/2014/main" id="{B7950342-D595-48DB-B1FA-8232A76EFE5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23224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6" name="Line 47">
                <a:extLst>
                  <a:ext uri="{FF2B5EF4-FFF2-40B4-BE49-F238E27FC236}">
                    <a16:creationId xmlns:a16="http://schemas.microsoft.com/office/drawing/2014/main" id="{6208A691-C50F-4F0D-A53E-4BD3377F10D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37623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7" name="Line 48">
                <a:extLst>
                  <a:ext uri="{FF2B5EF4-FFF2-40B4-BE49-F238E27FC236}">
                    <a16:creationId xmlns:a16="http://schemas.microsoft.com/office/drawing/2014/main" id="{184DF9CA-912E-40AA-AC08-3101696A649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52022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8" name="Line 49">
                <a:extLst>
                  <a:ext uri="{FF2B5EF4-FFF2-40B4-BE49-F238E27FC236}">
                    <a16:creationId xmlns:a16="http://schemas.microsoft.com/office/drawing/2014/main" id="{E4EDAD27-7673-4A61-AF53-E728DC17C8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66421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9" name="Line 50">
                <a:extLst>
                  <a:ext uri="{FF2B5EF4-FFF2-40B4-BE49-F238E27FC236}">
                    <a16:creationId xmlns:a16="http://schemas.microsoft.com/office/drawing/2014/main" id="{6646B97D-0AA7-4CE3-82A2-A2BAFAA4847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80821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0" name="Line 51">
                <a:extLst>
                  <a:ext uri="{FF2B5EF4-FFF2-40B4-BE49-F238E27FC236}">
                    <a16:creationId xmlns:a16="http://schemas.microsoft.com/office/drawing/2014/main" id="{C4AB8E1D-DC6E-4E15-B3E6-ABD707C44C0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95220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1" name="Line 52">
                <a:extLst>
                  <a:ext uri="{FF2B5EF4-FFF2-40B4-BE49-F238E27FC236}">
                    <a16:creationId xmlns:a16="http://schemas.microsoft.com/office/drawing/2014/main" id="{BFD91CA3-B587-4766-9662-16D52420DA7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9619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2" name="Line 53">
                <a:extLst>
                  <a:ext uri="{FF2B5EF4-FFF2-40B4-BE49-F238E27FC236}">
                    <a16:creationId xmlns:a16="http://schemas.microsoft.com/office/drawing/2014/main" id="{78BC4020-859E-4F8E-B997-DBC99C6BA6F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4018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3" name="Line 54">
                <a:extLst>
                  <a:ext uri="{FF2B5EF4-FFF2-40B4-BE49-F238E27FC236}">
                    <a16:creationId xmlns:a16="http://schemas.microsoft.com/office/drawing/2014/main" id="{813D1326-C629-4B12-94C0-226CBCFC381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38417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4" name="Line 55">
                <a:extLst>
                  <a:ext uri="{FF2B5EF4-FFF2-40B4-BE49-F238E27FC236}">
                    <a16:creationId xmlns:a16="http://schemas.microsoft.com/office/drawing/2014/main" id="{E1FF3999-B164-4E40-8135-C49079BA853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52816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" name="Line 56">
                <a:extLst>
                  <a:ext uri="{FF2B5EF4-FFF2-40B4-BE49-F238E27FC236}">
                    <a16:creationId xmlns:a16="http://schemas.microsoft.com/office/drawing/2014/main" id="{5D551A92-51CC-473F-BD03-BD3BA1BB38A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7215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6" name="Line 57">
                <a:extLst>
                  <a:ext uri="{FF2B5EF4-FFF2-40B4-BE49-F238E27FC236}">
                    <a16:creationId xmlns:a16="http://schemas.microsoft.com/office/drawing/2014/main" id="{4C1BCE03-C75A-4DF5-A440-5D171A6100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81614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7" name="Line 58">
                <a:extLst>
                  <a:ext uri="{FF2B5EF4-FFF2-40B4-BE49-F238E27FC236}">
                    <a16:creationId xmlns:a16="http://schemas.microsoft.com/office/drawing/2014/main" id="{B6FE9BA0-0D38-426B-A504-E7D9D7422B0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6013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8" name="Line 59">
                <a:extLst>
                  <a:ext uri="{FF2B5EF4-FFF2-40B4-BE49-F238E27FC236}">
                    <a16:creationId xmlns:a16="http://schemas.microsoft.com/office/drawing/2014/main" id="{1D573AFF-6DD9-40FC-BD6E-871B4F0BFB3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10412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9" name="Line 60">
                <a:extLst>
                  <a:ext uri="{FF2B5EF4-FFF2-40B4-BE49-F238E27FC236}">
                    <a16:creationId xmlns:a16="http://schemas.microsoft.com/office/drawing/2014/main" id="{F3B9C3AE-6216-43F3-8BBE-1F58E93228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24812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0" name="Line 61">
                <a:extLst>
                  <a:ext uri="{FF2B5EF4-FFF2-40B4-BE49-F238E27FC236}">
                    <a16:creationId xmlns:a16="http://schemas.microsoft.com/office/drawing/2014/main" id="{5F5946A9-32F4-47C6-AC09-7B4DD16CA1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39211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1" name="Line 62">
                <a:extLst>
                  <a:ext uri="{FF2B5EF4-FFF2-40B4-BE49-F238E27FC236}">
                    <a16:creationId xmlns:a16="http://schemas.microsoft.com/office/drawing/2014/main" id="{16995BAA-93F4-4DEE-8F1B-E6E7B39B3F9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53610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2" name="Line 63">
                <a:extLst>
                  <a:ext uri="{FF2B5EF4-FFF2-40B4-BE49-F238E27FC236}">
                    <a16:creationId xmlns:a16="http://schemas.microsoft.com/office/drawing/2014/main" id="{62274738-AE9D-482E-A5C0-CF1B5DD2E7F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8009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3" name="Line 64">
                <a:extLst>
                  <a:ext uri="{FF2B5EF4-FFF2-40B4-BE49-F238E27FC236}">
                    <a16:creationId xmlns:a16="http://schemas.microsoft.com/office/drawing/2014/main" id="{E116C106-EDD7-4525-8331-AF763DBD509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82408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" name="Line 65">
                <a:extLst>
                  <a:ext uri="{FF2B5EF4-FFF2-40B4-BE49-F238E27FC236}">
                    <a16:creationId xmlns:a16="http://schemas.microsoft.com/office/drawing/2014/main" id="{01EDFBFB-DC26-4E57-A944-533C6EE0BA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96807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5" name="Line 66">
                <a:extLst>
                  <a:ext uri="{FF2B5EF4-FFF2-40B4-BE49-F238E27FC236}">
                    <a16:creationId xmlns:a16="http://schemas.microsoft.com/office/drawing/2014/main" id="{516D8656-E3DA-45A8-BD0D-73310520E9C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11206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6" name="Line 67">
                <a:extLst>
                  <a:ext uri="{FF2B5EF4-FFF2-40B4-BE49-F238E27FC236}">
                    <a16:creationId xmlns:a16="http://schemas.microsoft.com/office/drawing/2014/main" id="{DCAB2907-1E27-45BF-B1C1-F8A2E1689BD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25605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7" name="Line 68">
                <a:extLst>
                  <a:ext uri="{FF2B5EF4-FFF2-40B4-BE49-F238E27FC236}">
                    <a16:creationId xmlns:a16="http://schemas.microsoft.com/office/drawing/2014/main" id="{81D1F1C5-94E6-4F1D-8239-10503B1EA52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40004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8" name="Line 69">
                <a:extLst>
                  <a:ext uri="{FF2B5EF4-FFF2-40B4-BE49-F238E27FC236}">
                    <a16:creationId xmlns:a16="http://schemas.microsoft.com/office/drawing/2014/main" id="{A56774E5-27EC-4B91-B2B6-43D35A1139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54403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9" name="Line 70">
                <a:extLst>
                  <a:ext uri="{FF2B5EF4-FFF2-40B4-BE49-F238E27FC236}">
                    <a16:creationId xmlns:a16="http://schemas.microsoft.com/office/drawing/2014/main" id="{9800AC9C-BCC9-4F13-892C-EECB0A1FC76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83202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0" name="Line 71">
                <a:extLst>
                  <a:ext uri="{FF2B5EF4-FFF2-40B4-BE49-F238E27FC236}">
                    <a16:creationId xmlns:a16="http://schemas.microsoft.com/office/drawing/2014/main" id="{A3263990-A43F-4BB3-8186-6604B03F062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7601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1" name="Line 72">
                <a:extLst>
                  <a:ext uri="{FF2B5EF4-FFF2-40B4-BE49-F238E27FC236}">
                    <a16:creationId xmlns:a16="http://schemas.microsoft.com/office/drawing/2014/main" id="{16BEC931-F307-4ACA-A3A8-CA67CE5625F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12000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2" name="Line 73">
                <a:extLst>
                  <a:ext uri="{FF2B5EF4-FFF2-40B4-BE49-F238E27FC236}">
                    <a16:creationId xmlns:a16="http://schemas.microsoft.com/office/drawing/2014/main" id="{A324BBE2-E676-4BDC-8778-60AA1DD15F3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26399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3" name="Line 74">
                <a:extLst>
                  <a:ext uri="{FF2B5EF4-FFF2-40B4-BE49-F238E27FC236}">
                    <a16:creationId xmlns:a16="http://schemas.microsoft.com/office/drawing/2014/main" id="{42FC0755-57F6-44A3-BB19-7D641ADCB84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40798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4" name="Line 75">
                <a:extLst>
                  <a:ext uri="{FF2B5EF4-FFF2-40B4-BE49-F238E27FC236}">
                    <a16:creationId xmlns:a16="http://schemas.microsoft.com/office/drawing/2014/main" id="{A5C58F26-C28C-4B35-917E-1E63621DB12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55197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5" name="Line 76">
                <a:extLst>
                  <a:ext uri="{FF2B5EF4-FFF2-40B4-BE49-F238E27FC236}">
                    <a16:creationId xmlns:a16="http://schemas.microsoft.com/office/drawing/2014/main" id="{30C881A0-EEBC-4BB4-9C17-2B5757877FC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69596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6" name="Line 77">
                <a:extLst>
                  <a:ext uri="{FF2B5EF4-FFF2-40B4-BE49-F238E27FC236}">
                    <a16:creationId xmlns:a16="http://schemas.microsoft.com/office/drawing/2014/main" id="{A48987BB-1B09-4C91-BB84-CFFD8D636BC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83995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7" name="Line 78">
                <a:extLst>
                  <a:ext uri="{FF2B5EF4-FFF2-40B4-BE49-F238E27FC236}">
                    <a16:creationId xmlns:a16="http://schemas.microsoft.com/office/drawing/2014/main" id="{6F310DF1-3F01-4BB7-A130-3CFA51FF99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98394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8" name="Line 79">
                <a:extLst>
                  <a:ext uri="{FF2B5EF4-FFF2-40B4-BE49-F238E27FC236}">
                    <a16:creationId xmlns:a16="http://schemas.microsoft.com/office/drawing/2014/main" id="{F136FCEC-5AA3-4B96-9255-4FDF9D72B90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12794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9" name="Line 80">
                <a:extLst>
                  <a:ext uri="{FF2B5EF4-FFF2-40B4-BE49-F238E27FC236}">
                    <a16:creationId xmlns:a16="http://schemas.microsoft.com/office/drawing/2014/main" id="{8B9A911D-24C2-4C3A-9D3B-4753C339C8F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27193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0" name="Line 81">
                <a:extLst>
                  <a:ext uri="{FF2B5EF4-FFF2-40B4-BE49-F238E27FC236}">
                    <a16:creationId xmlns:a16="http://schemas.microsoft.com/office/drawing/2014/main" id="{EA85A6BB-33C3-4AFD-AC9D-203F9FFB59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41592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1" name="Line 82">
                <a:extLst>
                  <a:ext uri="{FF2B5EF4-FFF2-40B4-BE49-F238E27FC236}">
                    <a16:creationId xmlns:a16="http://schemas.microsoft.com/office/drawing/2014/main" id="{19E50750-9F84-48C5-AEC8-1D29E7AFECC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5991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2" name="Line 83">
                <a:extLst>
                  <a:ext uri="{FF2B5EF4-FFF2-40B4-BE49-F238E27FC236}">
                    <a16:creationId xmlns:a16="http://schemas.microsoft.com/office/drawing/2014/main" id="{903E5069-63FB-4302-9479-8881D694109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70390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3" name="Line 84">
                <a:extLst>
                  <a:ext uri="{FF2B5EF4-FFF2-40B4-BE49-F238E27FC236}">
                    <a16:creationId xmlns:a16="http://schemas.microsoft.com/office/drawing/2014/main" id="{139CC5DA-BD48-489C-B464-563C241A3BA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84789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4" name="Line 85">
                <a:extLst>
                  <a:ext uri="{FF2B5EF4-FFF2-40B4-BE49-F238E27FC236}">
                    <a16:creationId xmlns:a16="http://schemas.microsoft.com/office/drawing/2014/main" id="{E4E7648E-3908-44E2-B647-6CC9C84F69A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9188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5" name="Line 86">
                <a:extLst>
                  <a:ext uri="{FF2B5EF4-FFF2-40B4-BE49-F238E27FC236}">
                    <a16:creationId xmlns:a16="http://schemas.microsoft.com/office/drawing/2014/main" id="{21DF561F-A1E0-42DB-AC79-430B878E1EE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13587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6" name="Line 87">
                <a:extLst>
                  <a:ext uri="{FF2B5EF4-FFF2-40B4-BE49-F238E27FC236}">
                    <a16:creationId xmlns:a16="http://schemas.microsoft.com/office/drawing/2014/main" id="{DF80195F-4DE8-4B2E-85C5-667685F28B0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27986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7" name="Line 88">
                <a:extLst>
                  <a:ext uri="{FF2B5EF4-FFF2-40B4-BE49-F238E27FC236}">
                    <a16:creationId xmlns:a16="http://schemas.microsoft.com/office/drawing/2014/main" id="{950156CB-EC38-4330-ACB4-07153029921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42385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8" name="Line 89">
                <a:extLst>
                  <a:ext uri="{FF2B5EF4-FFF2-40B4-BE49-F238E27FC236}">
                    <a16:creationId xmlns:a16="http://schemas.microsoft.com/office/drawing/2014/main" id="{23CF9568-C7E2-46DF-ACAE-A058B124809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56785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9" name="Line 90">
                <a:extLst>
                  <a:ext uri="{FF2B5EF4-FFF2-40B4-BE49-F238E27FC236}">
                    <a16:creationId xmlns:a16="http://schemas.microsoft.com/office/drawing/2014/main" id="{13166C5E-416D-469C-AA8A-B8D07B21957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71184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0" name="Line 91">
                <a:extLst>
                  <a:ext uri="{FF2B5EF4-FFF2-40B4-BE49-F238E27FC236}">
                    <a16:creationId xmlns:a16="http://schemas.microsoft.com/office/drawing/2014/main" id="{9DAE61BC-BEBA-48C7-BC41-8DE2F00591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5583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1" name="Line 92">
                <a:extLst>
                  <a:ext uri="{FF2B5EF4-FFF2-40B4-BE49-F238E27FC236}">
                    <a16:creationId xmlns:a16="http://schemas.microsoft.com/office/drawing/2014/main" id="{0D115BF0-C553-4D94-ADCF-978740C1478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9982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2" name="Line 93">
                <a:extLst>
                  <a:ext uri="{FF2B5EF4-FFF2-40B4-BE49-F238E27FC236}">
                    <a16:creationId xmlns:a16="http://schemas.microsoft.com/office/drawing/2014/main" id="{3CF81141-7FF1-4862-BF52-DBAB1E11CD6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14381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3" name="Line 94">
                <a:extLst>
                  <a:ext uri="{FF2B5EF4-FFF2-40B4-BE49-F238E27FC236}">
                    <a16:creationId xmlns:a16="http://schemas.microsoft.com/office/drawing/2014/main" id="{825A71A9-F3FF-4722-A5F3-BE4C67CB25D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28780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4" name="Line 95">
                <a:extLst>
                  <a:ext uri="{FF2B5EF4-FFF2-40B4-BE49-F238E27FC236}">
                    <a16:creationId xmlns:a16="http://schemas.microsoft.com/office/drawing/2014/main" id="{73D58FDC-2752-4C5C-903A-E83E7C0BDB7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43179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5" name="Line 96">
                <a:extLst>
                  <a:ext uri="{FF2B5EF4-FFF2-40B4-BE49-F238E27FC236}">
                    <a16:creationId xmlns:a16="http://schemas.microsoft.com/office/drawing/2014/main" id="{1D9077B5-BA29-48A1-9E99-E6BC1338C0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57578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6" name="Line 97">
                <a:extLst>
                  <a:ext uri="{FF2B5EF4-FFF2-40B4-BE49-F238E27FC236}">
                    <a16:creationId xmlns:a16="http://schemas.microsoft.com/office/drawing/2014/main" id="{04D00D3D-AD1E-46F3-BBC1-6D706FD2E63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71977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187" name="Line 98">
                <a:extLst>
                  <a:ext uri="{FF2B5EF4-FFF2-40B4-BE49-F238E27FC236}">
                    <a16:creationId xmlns:a16="http://schemas.microsoft.com/office/drawing/2014/main" id="{8B8C72C2-09DA-4E85-A6CF-0D49F6F062A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86376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8" name="Line 99">
                <a:extLst>
                  <a:ext uri="{FF2B5EF4-FFF2-40B4-BE49-F238E27FC236}">
                    <a16:creationId xmlns:a16="http://schemas.microsoft.com/office/drawing/2014/main" id="{023FB8CA-9249-41B9-B79D-E7047A11CD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36830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9" name="Line 100">
                <a:extLst>
                  <a:ext uri="{FF2B5EF4-FFF2-40B4-BE49-F238E27FC236}">
                    <a16:creationId xmlns:a16="http://schemas.microsoft.com/office/drawing/2014/main" id="{5E2EE7B6-A266-41AD-AF8B-85E680009A9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00776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0" name="Line 103">
                <a:extLst>
                  <a:ext uri="{FF2B5EF4-FFF2-40B4-BE49-F238E27FC236}">
                    <a16:creationId xmlns:a16="http://schemas.microsoft.com/office/drawing/2014/main" id="{9106F1FC-96C8-4F51-8C03-CC29366E653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688030" y="863222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1" name="Line 99">
                <a:extLst>
                  <a:ext uri="{FF2B5EF4-FFF2-40B4-BE49-F238E27FC236}">
                    <a16:creationId xmlns:a16="http://schemas.microsoft.com/office/drawing/2014/main" id="{0A31AAB5-D66C-48CA-B6DE-775F077AF4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22430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2" name="Line 99">
                <a:extLst>
                  <a:ext uri="{FF2B5EF4-FFF2-40B4-BE49-F238E27FC236}">
                    <a16:creationId xmlns:a16="http://schemas.microsoft.com/office/drawing/2014/main" id="{F3BFD4DC-EBB1-4BA3-9B97-E79C17C2DB2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8031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3" name="Line 100">
                <a:extLst>
                  <a:ext uri="{FF2B5EF4-FFF2-40B4-BE49-F238E27FC236}">
                    <a16:creationId xmlns:a16="http://schemas.microsoft.com/office/drawing/2014/main" id="{C33333CF-1ABF-468B-BF92-F74F0290A88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15176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4" name="Line 99">
                <a:extLst>
                  <a:ext uri="{FF2B5EF4-FFF2-40B4-BE49-F238E27FC236}">
                    <a16:creationId xmlns:a16="http://schemas.microsoft.com/office/drawing/2014/main" id="{CBBA0E37-1032-4E8A-9FC3-A2763C41E44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0435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5" name="Line 99">
                <a:extLst>
                  <a:ext uri="{FF2B5EF4-FFF2-40B4-BE49-F238E27FC236}">
                    <a16:creationId xmlns:a16="http://schemas.microsoft.com/office/drawing/2014/main" id="{7913FFE3-4271-4AB8-AC51-28B477A79C7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036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6" name="Line 99">
                <a:extLst>
                  <a:ext uri="{FF2B5EF4-FFF2-40B4-BE49-F238E27FC236}">
                    <a16:creationId xmlns:a16="http://schemas.microsoft.com/office/drawing/2014/main" id="{0B160B74-EA72-4E5F-9B88-FB26B1AB118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233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7" name="Line 99">
                <a:extLst>
                  <a:ext uri="{FF2B5EF4-FFF2-40B4-BE49-F238E27FC236}">
                    <a16:creationId xmlns:a16="http://schemas.microsoft.com/office/drawing/2014/main" id="{267B3B24-A0FB-459F-8A45-2BA720ADF5B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4834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8" name="Line 99">
                <a:extLst>
                  <a:ext uri="{FF2B5EF4-FFF2-40B4-BE49-F238E27FC236}">
                    <a16:creationId xmlns:a16="http://schemas.microsoft.com/office/drawing/2014/main" id="{3A44C382-B68E-4435-8B76-841D87F9A5F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3632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9" name="Line 100">
                <a:extLst>
                  <a:ext uri="{FF2B5EF4-FFF2-40B4-BE49-F238E27FC236}">
                    <a16:creationId xmlns:a16="http://schemas.microsoft.com/office/drawing/2014/main" id="{12040A76-F4FC-45AE-AC38-6DAE9DCFF0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29620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8090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367">
          <p15:clr>
            <a:srgbClr val="F26B43"/>
          </p15:clr>
        </p15:guide>
        <p15:guide id="2" orient="horz" pos="2630">
          <p15:clr>
            <a:srgbClr val="F26B43"/>
          </p15:clr>
        </p15:guide>
        <p15:guide id="3" orient="horz" pos="544">
          <p15:clr>
            <a:srgbClr val="F26B43"/>
          </p15:clr>
        </p15:guide>
        <p15:guide id="4" pos="238">
          <p15:clr>
            <a:srgbClr val="F26B43"/>
          </p15:clr>
        </p15:guide>
        <p15:guide id="5" pos="6497">
          <p15:clr>
            <a:srgbClr val="F26B43"/>
          </p15:clr>
        </p15:guide>
        <p15:guide id="6" orient="horz" pos="4536">
          <p15:clr>
            <a:srgbClr val="F26B43"/>
          </p15:clr>
        </p15:guide>
        <p15:guide id="7" orient="horz" pos="226">
          <p15:clr>
            <a:srgbClr val="F26B43"/>
          </p15:clr>
        </p15:guide>
        <p15:guide id="8" orient="horz" pos="725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" name="グループ化 199">
            <a:extLst>
              <a:ext uri="{FF2B5EF4-FFF2-40B4-BE49-F238E27FC236}">
                <a16:creationId xmlns:a16="http://schemas.microsoft.com/office/drawing/2014/main" id="{566A65A5-2837-4832-9CA3-7BDEBCBF86BB}"/>
              </a:ext>
            </a:extLst>
          </p:cNvPr>
          <p:cNvGrpSpPr/>
          <p:nvPr userDrawn="1"/>
        </p:nvGrpSpPr>
        <p:grpSpPr>
          <a:xfrm>
            <a:off x="377988" y="1150940"/>
            <a:ext cx="9935837" cy="6049961"/>
            <a:chOff x="377988" y="1150939"/>
            <a:chExt cx="9935837" cy="6049961"/>
          </a:xfrm>
        </p:grpSpPr>
        <p:grpSp>
          <p:nvGrpSpPr>
            <p:cNvPr id="128" name="グループ化 127">
              <a:extLst>
                <a:ext uri="{FF2B5EF4-FFF2-40B4-BE49-F238E27FC236}">
                  <a16:creationId xmlns:a16="http://schemas.microsoft.com/office/drawing/2014/main" id="{72A0710D-5BD8-4001-B9CE-9C652AD1F4DD}"/>
                </a:ext>
              </a:extLst>
            </p:cNvPr>
            <p:cNvGrpSpPr/>
            <p:nvPr userDrawn="1"/>
          </p:nvGrpSpPr>
          <p:grpSpPr>
            <a:xfrm>
              <a:off x="378263" y="1152901"/>
              <a:ext cx="9935559" cy="6047999"/>
              <a:chOff x="378263" y="1152901"/>
              <a:chExt cx="9935559" cy="6047999"/>
            </a:xfrm>
          </p:grpSpPr>
          <p:sp>
            <p:nvSpPr>
              <p:cNvPr id="78" name="Line 4">
                <a:extLst>
                  <a:ext uri="{FF2B5EF4-FFF2-40B4-BE49-F238E27FC236}">
                    <a16:creationId xmlns:a16="http://schemas.microsoft.com/office/drawing/2014/main" id="{94895187-C35A-4D02-B59E-A52B5A30437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912869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9" name="Line 4">
                <a:extLst>
                  <a:ext uri="{FF2B5EF4-FFF2-40B4-BE49-F238E27FC236}">
                    <a16:creationId xmlns:a16="http://schemas.microsoft.com/office/drawing/2014/main" id="{33071AE2-D797-4AA2-A4BC-892B4832131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7056869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0" name="Line 4">
                <a:extLst>
                  <a:ext uri="{FF2B5EF4-FFF2-40B4-BE49-F238E27FC236}">
                    <a16:creationId xmlns:a16="http://schemas.microsoft.com/office/drawing/2014/main" id="{41930938-C286-40A8-9E87-A039ECED59E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48214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1" name="Line 5">
                <a:extLst>
                  <a:ext uri="{FF2B5EF4-FFF2-40B4-BE49-F238E27FC236}">
                    <a16:creationId xmlns:a16="http://schemas.microsoft.com/office/drawing/2014/main" id="{BE22E4B9-1473-40BD-9CB5-3F8080E7073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33767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" name="Line 6">
                <a:extLst>
                  <a:ext uri="{FF2B5EF4-FFF2-40B4-BE49-F238E27FC236}">
                    <a16:creationId xmlns:a16="http://schemas.microsoft.com/office/drawing/2014/main" id="{D458851A-5399-4C1E-948F-0F30E270491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1932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3" name="Line 7">
                <a:extLst>
                  <a:ext uri="{FF2B5EF4-FFF2-40B4-BE49-F238E27FC236}">
                    <a16:creationId xmlns:a16="http://schemas.microsoft.com/office/drawing/2014/main" id="{5B3D94E0-4AED-4D62-99AB-B7A29DE9117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0487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4" name="Line 8">
                <a:extLst>
                  <a:ext uri="{FF2B5EF4-FFF2-40B4-BE49-F238E27FC236}">
                    <a16:creationId xmlns:a16="http://schemas.microsoft.com/office/drawing/2014/main" id="{71EA17B2-BBBB-49BD-8D9A-B7F330C704B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90587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5" name="Line 9">
                <a:extLst>
                  <a:ext uri="{FF2B5EF4-FFF2-40B4-BE49-F238E27FC236}">
                    <a16:creationId xmlns:a16="http://schemas.microsoft.com/office/drawing/2014/main" id="{4A26A5DA-B073-4E91-81A4-B626A37F3DF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7614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6" name="Line 10">
                <a:extLst>
                  <a:ext uri="{FF2B5EF4-FFF2-40B4-BE49-F238E27FC236}">
                    <a16:creationId xmlns:a16="http://schemas.microsoft.com/office/drawing/2014/main" id="{A756B78E-7D22-40A7-AB8A-9BAA0C9075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6169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7" name="Line 11">
                <a:extLst>
                  <a:ext uri="{FF2B5EF4-FFF2-40B4-BE49-F238E27FC236}">
                    <a16:creationId xmlns:a16="http://schemas.microsoft.com/office/drawing/2014/main" id="{BDC4BC6A-F993-40D8-8CF7-DD1C01C9B27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47407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8" name="Line 12">
                <a:extLst>
                  <a:ext uri="{FF2B5EF4-FFF2-40B4-BE49-F238E27FC236}">
                    <a16:creationId xmlns:a16="http://schemas.microsoft.com/office/drawing/2014/main" id="{D8546119-C5E8-4CAC-953A-6EED841F343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3296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9" name="Line 13">
                <a:extLst>
                  <a:ext uri="{FF2B5EF4-FFF2-40B4-BE49-F238E27FC236}">
                    <a16:creationId xmlns:a16="http://schemas.microsoft.com/office/drawing/2014/main" id="{9CDAB148-3801-436E-A252-2823B4A57A4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1851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0" name="Line 14">
                <a:extLst>
                  <a:ext uri="{FF2B5EF4-FFF2-40B4-BE49-F238E27FC236}">
                    <a16:creationId xmlns:a16="http://schemas.microsoft.com/office/drawing/2014/main" id="{DA2CA409-1FAD-44E2-A2DF-F4AEED4B4E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0406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1" name="Line 15">
                <a:extLst>
                  <a:ext uri="{FF2B5EF4-FFF2-40B4-BE49-F238E27FC236}">
                    <a16:creationId xmlns:a16="http://schemas.microsoft.com/office/drawing/2014/main" id="{BB016690-5A92-4908-8726-2795810F437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8978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" name="Line 16">
                <a:extLst>
                  <a:ext uri="{FF2B5EF4-FFF2-40B4-BE49-F238E27FC236}">
                    <a16:creationId xmlns:a16="http://schemas.microsoft.com/office/drawing/2014/main" id="{7589B545-8E2C-44B1-BF87-BA629156DE3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7533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3" name="Line 17">
                <a:extLst>
                  <a:ext uri="{FF2B5EF4-FFF2-40B4-BE49-F238E27FC236}">
                    <a16:creationId xmlns:a16="http://schemas.microsoft.com/office/drawing/2014/main" id="{A04B68D3-7B40-4797-9562-7377C9F8DB6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6088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4" name="Line 18">
                <a:extLst>
                  <a:ext uri="{FF2B5EF4-FFF2-40B4-BE49-F238E27FC236}">
                    <a16:creationId xmlns:a16="http://schemas.microsoft.com/office/drawing/2014/main" id="{D1FCD96E-8153-42AE-99BC-5F91EAAF58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4644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5" name="Line 19">
                <a:extLst>
                  <a:ext uri="{FF2B5EF4-FFF2-40B4-BE49-F238E27FC236}">
                    <a16:creationId xmlns:a16="http://schemas.microsoft.com/office/drawing/2014/main" id="{940D7FA7-3A6C-4B4E-B3C6-C67BECA45A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3215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6" name="Line 20">
                <a:extLst>
                  <a:ext uri="{FF2B5EF4-FFF2-40B4-BE49-F238E27FC236}">
                    <a16:creationId xmlns:a16="http://schemas.microsoft.com/office/drawing/2014/main" id="{57F56B8A-01FA-4035-8DE4-D00FFC6707A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1770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7" name="Line 21">
                <a:extLst>
                  <a:ext uri="{FF2B5EF4-FFF2-40B4-BE49-F238E27FC236}">
                    <a16:creationId xmlns:a16="http://schemas.microsoft.com/office/drawing/2014/main" id="{925A4B1C-E3EB-4C13-A6C5-6EE9B98989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0326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8" name="Line 22">
                <a:extLst>
                  <a:ext uri="{FF2B5EF4-FFF2-40B4-BE49-F238E27FC236}">
                    <a16:creationId xmlns:a16="http://schemas.microsoft.com/office/drawing/2014/main" id="{0B2A3CA3-2F92-4542-B697-10F99607983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7452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9" name="Line 23">
                <a:extLst>
                  <a:ext uri="{FF2B5EF4-FFF2-40B4-BE49-F238E27FC236}">
                    <a16:creationId xmlns:a16="http://schemas.microsoft.com/office/drawing/2014/main" id="{BA0890CE-449E-48B6-9B53-5B1D0FF75BA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6008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0" name="Line 24">
                <a:extLst>
                  <a:ext uri="{FF2B5EF4-FFF2-40B4-BE49-F238E27FC236}">
                    <a16:creationId xmlns:a16="http://schemas.microsoft.com/office/drawing/2014/main" id="{BF9CCBE0-2CD6-493E-81AB-F9DD0DD340E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4563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1" name="Line 25">
                <a:extLst>
                  <a:ext uri="{FF2B5EF4-FFF2-40B4-BE49-F238E27FC236}">
                    <a16:creationId xmlns:a16="http://schemas.microsoft.com/office/drawing/2014/main" id="{6F424979-F1D6-4234-A003-9B26028E18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3134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2" name="Line 26">
                <a:extLst>
                  <a:ext uri="{FF2B5EF4-FFF2-40B4-BE49-F238E27FC236}">
                    <a16:creationId xmlns:a16="http://schemas.microsoft.com/office/drawing/2014/main" id="{B72CCDB4-3F2A-48B5-9849-EB48526AD9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1690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3" name="Line 27">
                <a:extLst>
                  <a:ext uri="{FF2B5EF4-FFF2-40B4-BE49-F238E27FC236}">
                    <a16:creationId xmlns:a16="http://schemas.microsoft.com/office/drawing/2014/main" id="{9414948D-0A9F-47E4-9CB5-E52CBEF1CB5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0245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4" name="Line 28">
                <a:extLst>
                  <a:ext uri="{FF2B5EF4-FFF2-40B4-BE49-F238E27FC236}">
                    <a16:creationId xmlns:a16="http://schemas.microsoft.com/office/drawing/2014/main" id="{2C5A77DB-8681-4BF2-80DB-88E181BB9A1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8816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5" name="Line 29">
                <a:extLst>
                  <a:ext uri="{FF2B5EF4-FFF2-40B4-BE49-F238E27FC236}">
                    <a16:creationId xmlns:a16="http://schemas.microsoft.com/office/drawing/2014/main" id="{88B5B2F0-EB79-4F72-BCFF-5D9EEFDB568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7372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6" name="Line 30">
                <a:extLst>
                  <a:ext uri="{FF2B5EF4-FFF2-40B4-BE49-F238E27FC236}">
                    <a16:creationId xmlns:a16="http://schemas.microsoft.com/office/drawing/2014/main" id="{D3517087-1372-41A4-9A6B-4C25D69BC66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5927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7" name="Line 31">
                <a:extLst>
                  <a:ext uri="{FF2B5EF4-FFF2-40B4-BE49-F238E27FC236}">
                    <a16:creationId xmlns:a16="http://schemas.microsoft.com/office/drawing/2014/main" id="{C626BD20-910D-4076-8067-3BF486E99C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44830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8" name="Line 32">
                <a:extLst>
                  <a:ext uri="{FF2B5EF4-FFF2-40B4-BE49-F238E27FC236}">
                    <a16:creationId xmlns:a16="http://schemas.microsoft.com/office/drawing/2014/main" id="{372B950D-F2B6-48A4-8F4C-10E1D4476C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3054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9" name="Line 33">
                <a:extLst>
                  <a:ext uri="{FF2B5EF4-FFF2-40B4-BE49-F238E27FC236}">
                    <a16:creationId xmlns:a16="http://schemas.microsoft.com/office/drawing/2014/main" id="{8A4A1B4C-E485-4593-BFA3-5CD07572655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1609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0" name="Line 34">
                <a:extLst>
                  <a:ext uri="{FF2B5EF4-FFF2-40B4-BE49-F238E27FC236}">
                    <a16:creationId xmlns:a16="http://schemas.microsoft.com/office/drawing/2014/main" id="{F7A11A6F-6BD7-47EA-BCE8-34D0106748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01650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1" name="Line 35">
                <a:extLst>
                  <a:ext uri="{FF2B5EF4-FFF2-40B4-BE49-F238E27FC236}">
                    <a16:creationId xmlns:a16="http://schemas.microsoft.com/office/drawing/2014/main" id="{84C5A8BA-97D6-401C-9D61-03B2676A897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87204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2" name="Line 36">
                <a:extLst>
                  <a:ext uri="{FF2B5EF4-FFF2-40B4-BE49-F238E27FC236}">
                    <a16:creationId xmlns:a16="http://schemas.microsoft.com/office/drawing/2014/main" id="{C480CFB1-FABD-482D-8E16-0FF97F40F3C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7291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3" name="Line 37">
                <a:extLst>
                  <a:ext uri="{FF2B5EF4-FFF2-40B4-BE49-F238E27FC236}">
                    <a16:creationId xmlns:a16="http://schemas.microsoft.com/office/drawing/2014/main" id="{B21949DC-6578-4194-9990-2B615D82147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58470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4" name="Line 38">
                <a:extLst>
                  <a:ext uri="{FF2B5EF4-FFF2-40B4-BE49-F238E27FC236}">
                    <a16:creationId xmlns:a16="http://schemas.microsoft.com/office/drawing/2014/main" id="{992A8411-E070-48DA-B652-E5C8EF5933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44024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5" name="Line 39">
                <a:extLst>
                  <a:ext uri="{FF2B5EF4-FFF2-40B4-BE49-F238E27FC236}">
                    <a16:creationId xmlns:a16="http://schemas.microsoft.com/office/drawing/2014/main" id="{0860C3FF-63CD-4832-B2B6-A2D7657A4F9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2973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6" name="Line 102">
                <a:extLst>
                  <a:ext uri="{FF2B5EF4-FFF2-40B4-BE49-F238E27FC236}">
                    <a16:creationId xmlns:a16="http://schemas.microsoft.com/office/drawing/2014/main" id="{F711A2EB-70DA-4E00-97E6-F3E09F448B4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889752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7" name="Line 4">
                <a:extLst>
                  <a:ext uri="{FF2B5EF4-FFF2-40B4-BE49-F238E27FC236}">
                    <a16:creationId xmlns:a16="http://schemas.microsoft.com/office/drawing/2014/main" id="{DEB78652-AD35-4408-A552-2CA51F553D5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625477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8" name="Line 4">
                <a:extLst>
                  <a:ext uri="{FF2B5EF4-FFF2-40B4-BE49-F238E27FC236}">
                    <a16:creationId xmlns:a16="http://schemas.microsoft.com/office/drawing/2014/main" id="{4EB84B71-037A-4BA6-B552-92B8E1E5ACE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769477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9" name="Line 39">
                <a:extLst>
                  <a:ext uri="{FF2B5EF4-FFF2-40B4-BE49-F238E27FC236}">
                    <a16:creationId xmlns:a16="http://schemas.microsoft.com/office/drawing/2014/main" id="{D8A87DFE-79BC-405B-8FB9-A13053014CD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152901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0" name="Line 4">
                <a:extLst>
                  <a:ext uri="{FF2B5EF4-FFF2-40B4-BE49-F238E27FC236}">
                    <a16:creationId xmlns:a16="http://schemas.microsoft.com/office/drawing/2014/main" id="{7F513F86-426A-430A-9CE5-1633C6F3DF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720090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1" name="Line 34">
                <a:extLst>
                  <a:ext uri="{FF2B5EF4-FFF2-40B4-BE49-F238E27FC236}">
                    <a16:creationId xmlns:a16="http://schemas.microsoft.com/office/drawing/2014/main" id="{702D22A1-F40B-44CD-93AA-BB4EBCB1AAE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152901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129" name="グループ化 128">
              <a:extLst>
                <a:ext uri="{FF2B5EF4-FFF2-40B4-BE49-F238E27FC236}">
                  <a16:creationId xmlns:a16="http://schemas.microsoft.com/office/drawing/2014/main" id="{F51C46C4-7F85-4DC1-8B86-B95A648C9A5D}"/>
                </a:ext>
              </a:extLst>
            </p:cNvPr>
            <p:cNvGrpSpPr/>
            <p:nvPr userDrawn="1"/>
          </p:nvGrpSpPr>
          <p:grpSpPr>
            <a:xfrm>
              <a:off x="377988" y="1150939"/>
              <a:ext cx="9935837" cy="6049961"/>
              <a:chOff x="360363" y="863221"/>
              <a:chExt cx="9935837" cy="6337679"/>
            </a:xfrm>
          </p:grpSpPr>
          <p:sp>
            <p:nvSpPr>
              <p:cNvPr id="130" name="Line 41">
                <a:extLst>
                  <a:ext uri="{FF2B5EF4-FFF2-40B4-BE49-F238E27FC236}">
                    <a16:creationId xmlns:a16="http://schemas.microsoft.com/office/drawing/2014/main" id="{0E9446ED-A148-4D0F-BCEA-89BB479924C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51229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1" name="Line 42">
                <a:extLst>
                  <a:ext uri="{FF2B5EF4-FFF2-40B4-BE49-F238E27FC236}">
                    <a16:creationId xmlns:a16="http://schemas.microsoft.com/office/drawing/2014/main" id="{49D21962-0C22-48A0-BBAA-95B762F27E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5628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2" name="Line 43">
                <a:extLst>
                  <a:ext uri="{FF2B5EF4-FFF2-40B4-BE49-F238E27FC236}">
                    <a16:creationId xmlns:a16="http://schemas.microsoft.com/office/drawing/2014/main" id="{DFA3B380-B5B2-4B52-83A4-6CF3F80296F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80027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" name="Line 44">
                <a:extLst>
                  <a:ext uri="{FF2B5EF4-FFF2-40B4-BE49-F238E27FC236}">
                    <a16:creationId xmlns:a16="http://schemas.microsoft.com/office/drawing/2014/main" id="{81872DC4-1F65-48D6-803C-BB283966CC6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4426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4" name="Line 45">
                <a:extLst>
                  <a:ext uri="{FF2B5EF4-FFF2-40B4-BE49-F238E27FC236}">
                    <a16:creationId xmlns:a16="http://schemas.microsoft.com/office/drawing/2014/main" id="{5F7E7F48-EEFA-46AD-834F-9D408869EAA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08825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5" name="Line 46">
                <a:extLst>
                  <a:ext uri="{FF2B5EF4-FFF2-40B4-BE49-F238E27FC236}">
                    <a16:creationId xmlns:a16="http://schemas.microsoft.com/office/drawing/2014/main" id="{B7950342-D595-48DB-B1FA-8232A76EFE5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23224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6" name="Line 47">
                <a:extLst>
                  <a:ext uri="{FF2B5EF4-FFF2-40B4-BE49-F238E27FC236}">
                    <a16:creationId xmlns:a16="http://schemas.microsoft.com/office/drawing/2014/main" id="{6208A691-C50F-4F0D-A53E-4BD3377F10D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37623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7" name="Line 48">
                <a:extLst>
                  <a:ext uri="{FF2B5EF4-FFF2-40B4-BE49-F238E27FC236}">
                    <a16:creationId xmlns:a16="http://schemas.microsoft.com/office/drawing/2014/main" id="{184DF9CA-912E-40AA-AC08-3101696A649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52022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8" name="Line 49">
                <a:extLst>
                  <a:ext uri="{FF2B5EF4-FFF2-40B4-BE49-F238E27FC236}">
                    <a16:creationId xmlns:a16="http://schemas.microsoft.com/office/drawing/2014/main" id="{E4EDAD27-7673-4A61-AF53-E728DC17C8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66421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9" name="Line 50">
                <a:extLst>
                  <a:ext uri="{FF2B5EF4-FFF2-40B4-BE49-F238E27FC236}">
                    <a16:creationId xmlns:a16="http://schemas.microsoft.com/office/drawing/2014/main" id="{6646B97D-0AA7-4CE3-82A2-A2BAFAA4847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80821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0" name="Line 51">
                <a:extLst>
                  <a:ext uri="{FF2B5EF4-FFF2-40B4-BE49-F238E27FC236}">
                    <a16:creationId xmlns:a16="http://schemas.microsoft.com/office/drawing/2014/main" id="{C4AB8E1D-DC6E-4E15-B3E6-ABD707C44C0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95220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1" name="Line 52">
                <a:extLst>
                  <a:ext uri="{FF2B5EF4-FFF2-40B4-BE49-F238E27FC236}">
                    <a16:creationId xmlns:a16="http://schemas.microsoft.com/office/drawing/2014/main" id="{BFD91CA3-B587-4766-9662-16D52420DA7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9619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2" name="Line 53">
                <a:extLst>
                  <a:ext uri="{FF2B5EF4-FFF2-40B4-BE49-F238E27FC236}">
                    <a16:creationId xmlns:a16="http://schemas.microsoft.com/office/drawing/2014/main" id="{78BC4020-859E-4F8E-B997-DBC99C6BA6F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4018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3" name="Line 54">
                <a:extLst>
                  <a:ext uri="{FF2B5EF4-FFF2-40B4-BE49-F238E27FC236}">
                    <a16:creationId xmlns:a16="http://schemas.microsoft.com/office/drawing/2014/main" id="{813D1326-C629-4B12-94C0-226CBCFC381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38417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4" name="Line 55">
                <a:extLst>
                  <a:ext uri="{FF2B5EF4-FFF2-40B4-BE49-F238E27FC236}">
                    <a16:creationId xmlns:a16="http://schemas.microsoft.com/office/drawing/2014/main" id="{E1FF3999-B164-4E40-8135-C49079BA853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52816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" name="Line 56">
                <a:extLst>
                  <a:ext uri="{FF2B5EF4-FFF2-40B4-BE49-F238E27FC236}">
                    <a16:creationId xmlns:a16="http://schemas.microsoft.com/office/drawing/2014/main" id="{5D551A92-51CC-473F-BD03-BD3BA1BB38A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7215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6" name="Line 57">
                <a:extLst>
                  <a:ext uri="{FF2B5EF4-FFF2-40B4-BE49-F238E27FC236}">
                    <a16:creationId xmlns:a16="http://schemas.microsoft.com/office/drawing/2014/main" id="{4C1BCE03-C75A-4DF5-A440-5D171A6100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81614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7" name="Line 58">
                <a:extLst>
                  <a:ext uri="{FF2B5EF4-FFF2-40B4-BE49-F238E27FC236}">
                    <a16:creationId xmlns:a16="http://schemas.microsoft.com/office/drawing/2014/main" id="{B6FE9BA0-0D38-426B-A504-E7D9D7422B0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6013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8" name="Line 59">
                <a:extLst>
                  <a:ext uri="{FF2B5EF4-FFF2-40B4-BE49-F238E27FC236}">
                    <a16:creationId xmlns:a16="http://schemas.microsoft.com/office/drawing/2014/main" id="{1D573AFF-6DD9-40FC-BD6E-871B4F0BFB3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10412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9" name="Line 60">
                <a:extLst>
                  <a:ext uri="{FF2B5EF4-FFF2-40B4-BE49-F238E27FC236}">
                    <a16:creationId xmlns:a16="http://schemas.microsoft.com/office/drawing/2014/main" id="{F3B9C3AE-6216-43F3-8BBE-1F58E93228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24812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0" name="Line 61">
                <a:extLst>
                  <a:ext uri="{FF2B5EF4-FFF2-40B4-BE49-F238E27FC236}">
                    <a16:creationId xmlns:a16="http://schemas.microsoft.com/office/drawing/2014/main" id="{5F5946A9-32F4-47C6-AC09-7B4DD16CA1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39211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1" name="Line 62">
                <a:extLst>
                  <a:ext uri="{FF2B5EF4-FFF2-40B4-BE49-F238E27FC236}">
                    <a16:creationId xmlns:a16="http://schemas.microsoft.com/office/drawing/2014/main" id="{16995BAA-93F4-4DEE-8F1B-E6E7B39B3F9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53610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2" name="Line 63">
                <a:extLst>
                  <a:ext uri="{FF2B5EF4-FFF2-40B4-BE49-F238E27FC236}">
                    <a16:creationId xmlns:a16="http://schemas.microsoft.com/office/drawing/2014/main" id="{62274738-AE9D-482E-A5C0-CF1B5DD2E7F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8009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3" name="Line 64">
                <a:extLst>
                  <a:ext uri="{FF2B5EF4-FFF2-40B4-BE49-F238E27FC236}">
                    <a16:creationId xmlns:a16="http://schemas.microsoft.com/office/drawing/2014/main" id="{E116C106-EDD7-4525-8331-AF763DBD509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82408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" name="Line 65">
                <a:extLst>
                  <a:ext uri="{FF2B5EF4-FFF2-40B4-BE49-F238E27FC236}">
                    <a16:creationId xmlns:a16="http://schemas.microsoft.com/office/drawing/2014/main" id="{01EDFBFB-DC26-4E57-A944-533C6EE0BA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96807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5" name="Line 66">
                <a:extLst>
                  <a:ext uri="{FF2B5EF4-FFF2-40B4-BE49-F238E27FC236}">
                    <a16:creationId xmlns:a16="http://schemas.microsoft.com/office/drawing/2014/main" id="{516D8656-E3DA-45A8-BD0D-73310520E9C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11206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6" name="Line 67">
                <a:extLst>
                  <a:ext uri="{FF2B5EF4-FFF2-40B4-BE49-F238E27FC236}">
                    <a16:creationId xmlns:a16="http://schemas.microsoft.com/office/drawing/2014/main" id="{DCAB2907-1E27-45BF-B1C1-F8A2E1689BD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25605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7" name="Line 68">
                <a:extLst>
                  <a:ext uri="{FF2B5EF4-FFF2-40B4-BE49-F238E27FC236}">
                    <a16:creationId xmlns:a16="http://schemas.microsoft.com/office/drawing/2014/main" id="{81D1F1C5-94E6-4F1D-8239-10503B1EA52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40004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8" name="Line 69">
                <a:extLst>
                  <a:ext uri="{FF2B5EF4-FFF2-40B4-BE49-F238E27FC236}">
                    <a16:creationId xmlns:a16="http://schemas.microsoft.com/office/drawing/2014/main" id="{A56774E5-27EC-4B91-B2B6-43D35A1139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54403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9" name="Line 70">
                <a:extLst>
                  <a:ext uri="{FF2B5EF4-FFF2-40B4-BE49-F238E27FC236}">
                    <a16:creationId xmlns:a16="http://schemas.microsoft.com/office/drawing/2014/main" id="{9800AC9C-BCC9-4F13-892C-EECB0A1FC76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83202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0" name="Line 71">
                <a:extLst>
                  <a:ext uri="{FF2B5EF4-FFF2-40B4-BE49-F238E27FC236}">
                    <a16:creationId xmlns:a16="http://schemas.microsoft.com/office/drawing/2014/main" id="{A3263990-A43F-4BB3-8186-6604B03F062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7601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1" name="Line 72">
                <a:extLst>
                  <a:ext uri="{FF2B5EF4-FFF2-40B4-BE49-F238E27FC236}">
                    <a16:creationId xmlns:a16="http://schemas.microsoft.com/office/drawing/2014/main" id="{16BEC931-F307-4ACA-A3A8-CA67CE5625F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12000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2" name="Line 73">
                <a:extLst>
                  <a:ext uri="{FF2B5EF4-FFF2-40B4-BE49-F238E27FC236}">
                    <a16:creationId xmlns:a16="http://schemas.microsoft.com/office/drawing/2014/main" id="{A324BBE2-E676-4BDC-8778-60AA1DD15F3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26399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3" name="Line 74">
                <a:extLst>
                  <a:ext uri="{FF2B5EF4-FFF2-40B4-BE49-F238E27FC236}">
                    <a16:creationId xmlns:a16="http://schemas.microsoft.com/office/drawing/2014/main" id="{42FC0755-57F6-44A3-BB19-7D641ADCB84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40798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4" name="Line 75">
                <a:extLst>
                  <a:ext uri="{FF2B5EF4-FFF2-40B4-BE49-F238E27FC236}">
                    <a16:creationId xmlns:a16="http://schemas.microsoft.com/office/drawing/2014/main" id="{A5C58F26-C28C-4B35-917E-1E63621DB12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55197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5" name="Line 76">
                <a:extLst>
                  <a:ext uri="{FF2B5EF4-FFF2-40B4-BE49-F238E27FC236}">
                    <a16:creationId xmlns:a16="http://schemas.microsoft.com/office/drawing/2014/main" id="{30C881A0-EEBC-4BB4-9C17-2B5757877FC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69596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6" name="Line 77">
                <a:extLst>
                  <a:ext uri="{FF2B5EF4-FFF2-40B4-BE49-F238E27FC236}">
                    <a16:creationId xmlns:a16="http://schemas.microsoft.com/office/drawing/2014/main" id="{A48987BB-1B09-4C91-BB84-CFFD8D636BC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83995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7" name="Line 78">
                <a:extLst>
                  <a:ext uri="{FF2B5EF4-FFF2-40B4-BE49-F238E27FC236}">
                    <a16:creationId xmlns:a16="http://schemas.microsoft.com/office/drawing/2014/main" id="{6F310DF1-3F01-4BB7-A130-3CFA51FF99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98394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8" name="Line 79">
                <a:extLst>
                  <a:ext uri="{FF2B5EF4-FFF2-40B4-BE49-F238E27FC236}">
                    <a16:creationId xmlns:a16="http://schemas.microsoft.com/office/drawing/2014/main" id="{F136FCEC-5AA3-4B96-9255-4FDF9D72B90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12794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9" name="Line 80">
                <a:extLst>
                  <a:ext uri="{FF2B5EF4-FFF2-40B4-BE49-F238E27FC236}">
                    <a16:creationId xmlns:a16="http://schemas.microsoft.com/office/drawing/2014/main" id="{8B9A911D-24C2-4C3A-9D3B-4753C339C8F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27193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0" name="Line 81">
                <a:extLst>
                  <a:ext uri="{FF2B5EF4-FFF2-40B4-BE49-F238E27FC236}">
                    <a16:creationId xmlns:a16="http://schemas.microsoft.com/office/drawing/2014/main" id="{EA85A6BB-33C3-4AFD-AC9D-203F9FFB59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41592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1" name="Line 82">
                <a:extLst>
                  <a:ext uri="{FF2B5EF4-FFF2-40B4-BE49-F238E27FC236}">
                    <a16:creationId xmlns:a16="http://schemas.microsoft.com/office/drawing/2014/main" id="{19E50750-9F84-48C5-AEC8-1D29E7AFECC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5991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2" name="Line 83">
                <a:extLst>
                  <a:ext uri="{FF2B5EF4-FFF2-40B4-BE49-F238E27FC236}">
                    <a16:creationId xmlns:a16="http://schemas.microsoft.com/office/drawing/2014/main" id="{903E5069-63FB-4302-9479-8881D694109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70390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3" name="Line 84">
                <a:extLst>
                  <a:ext uri="{FF2B5EF4-FFF2-40B4-BE49-F238E27FC236}">
                    <a16:creationId xmlns:a16="http://schemas.microsoft.com/office/drawing/2014/main" id="{139CC5DA-BD48-489C-B464-563C241A3BA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84789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4" name="Line 85">
                <a:extLst>
                  <a:ext uri="{FF2B5EF4-FFF2-40B4-BE49-F238E27FC236}">
                    <a16:creationId xmlns:a16="http://schemas.microsoft.com/office/drawing/2014/main" id="{E4E7648E-3908-44E2-B647-6CC9C84F69A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9188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5" name="Line 86">
                <a:extLst>
                  <a:ext uri="{FF2B5EF4-FFF2-40B4-BE49-F238E27FC236}">
                    <a16:creationId xmlns:a16="http://schemas.microsoft.com/office/drawing/2014/main" id="{21DF561F-A1E0-42DB-AC79-430B878E1EE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13587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6" name="Line 87">
                <a:extLst>
                  <a:ext uri="{FF2B5EF4-FFF2-40B4-BE49-F238E27FC236}">
                    <a16:creationId xmlns:a16="http://schemas.microsoft.com/office/drawing/2014/main" id="{DF80195F-4DE8-4B2E-85C5-667685F28B0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27986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7" name="Line 88">
                <a:extLst>
                  <a:ext uri="{FF2B5EF4-FFF2-40B4-BE49-F238E27FC236}">
                    <a16:creationId xmlns:a16="http://schemas.microsoft.com/office/drawing/2014/main" id="{950156CB-EC38-4330-ACB4-07153029921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42385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8" name="Line 89">
                <a:extLst>
                  <a:ext uri="{FF2B5EF4-FFF2-40B4-BE49-F238E27FC236}">
                    <a16:creationId xmlns:a16="http://schemas.microsoft.com/office/drawing/2014/main" id="{23CF9568-C7E2-46DF-ACAE-A058B124809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56785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9" name="Line 90">
                <a:extLst>
                  <a:ext uri="{FF2B5EF4-FFF2-40B4-BE49-F238E27FC236}">
                    <a16:creationId xmlns:a16="http://schemas.microsoft.com/office/drawing/2014/main" id="{13166C5E-416D-469C-AA8A-B8D07B21957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71184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0" name="Line 91">
                <a:extLst>
                  <a:ext uri="{FF2B5EF4-FFF2-40B4-BE49-F238E27FC236}">
                    <a16:creationId xmlns:a16="http://schemas.microsoft.com/office/drawing/2014/main" id="{9DAE61BC-BEBA-48C7-BC41-8DE2F00591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5583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1" name="Line 92">
                <a:extLst>
                  <a:ext uri="{FF2B5EF4-FFF2-40B4-BE49-F238E27FC236}">
                    <a16:creationId xmlns:a16="http://schemas.microsoft.com/office/drawing/2014/main" id="{0D115BF0-C553-4D94-ADCF-978740C1478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9982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2" name="Line 93">
                <a:extLst>
                  <a:ext uri="{FF2B5EF4-FFF2-40B4-BE49-F238E27FC236}">
                    <a16:creationId xmlns:a16="http://schemas.microsoft.com/office/drawing/2014/main" id="{3CF81141-7FF1-4862-BF52-DBAB1E11CD6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14381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3" name="Line 94">
                <a:extLst>
                  <a:ext uri="{FF2B5EF4-FFF2-40B4-BE49-F238E27FC236}">
                    <a16:creationId xmlns:a16="http://schemas.microsoft.com/office/drawing/2014/main" id="{825A71A9-F3FF-4722-A5F3-BE4C67CB25D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28780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4" name="Line 95">
                <a:extLst>
                  <a:ext uri="{FF2B5EF4-FFF2-40B4-BE49-F238E27FC236}">
                    <a16:creationId xmlns:a16="http://schemas.microsoft.com/office/drawing/2014/main" id="{73D58FDC-2752-4C5C-903A-E83E7C0BDB7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43179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5" name="Line 96">
                <a:extLst>
                  <a:ext uri="{FF2B5EF4-FFF2-40B4-BE49-F238E27FC236}">
                    <a16:creationId xmlns:a16="http://schemas.microsoft.com/office/drawing/2014/main" id="{1D9077B5-BA29-48A1-9E99-E6BC1338C0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57578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6" name="Line 97">
                <a:extLst>
                  <a:ext uri="{FF2B5EF4-FFF2-40B4-BE49-F238E27FC236}">
                    <a16:creationId xmlns:a16="http://schemas.microsoft.com/office/drawing/2014/main" id="{04D00D3D-AD1E-46F3-BBC1-6D706FD2E63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71977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187" name="Line 98">
                <a:extLst>
                  <a:ext uri="{FF2B5EF4-FFF2-40B4-BE49-F238E27FC236}">
                    <a16:creationId xmlns:a16="http://schemas.microsoft.com/office/drawing/2014/main" id="{8B8C72C2-09DA-4E85-A6CF-0D49F6F062A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86376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8" name="Line 99">
                <a:extLst>
                  <a:ext uri="{FF2B5EF4-FFF2-40B4-BE49-F238E27FC236}">
                    <a16:creationId xmlns:a16="http://schemas.microsoft.com/office/drawing/2014/main" id="{023FB8CA-9249-41B9-B79D-E7047A11CD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36830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9" name="Line 100">
                <a:extLst>
                  <a:ext uri="{FF2B5EF4-FFF2-40B4-BE49-F238E27FC236}">
                    <a16:creationId xmlns:a16="http://schemas.microsoft.com/office/drawing/2014/main" id="{5E2EE7B6-A266-41AD-AF8B-85E680009A9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00776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0" name="Line 103">
                <a:extLst>
                  <a:ext uri="{FF2B5EF4-FFF2-40B4-BE49-F238E27FC236}">
                    <a16:creationId xmlns:a16="http://schemas.microsoft.com/office/drawing/2014/main" id="{9106F1FC-96C8-4F51-8C03-CC29366E653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688030" y="863222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1" name="Line 99">
                <a:extLst>
                  <a:ext uri="{FF2B5EF4-FFF2-40B4-BE49-F238E27FC236}">
                    <a16:creationId xmlns:a16="http://schemas.microsoft.com/office/drawing/2014/main" id="{0A31AAB5-D66C-48CA-B6DE-775F077AF4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22430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2" name="Line 99">
                <a:extLst>
                  <a:ext uri="{FF2B5EF4-FFF2-40B4-BE49-F238E27FC236}">
                    <a16:creationId xmlns:a16="http://schemas.microsoft.com/office/drawing/2014/main" id="{F3BFD4DC-EBB1-4BA3-9B97-E79C17C2DB2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8031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3" name="Line 100">
                <a:extLst>
                  <a:ext uri="{FF2B5EF4-FFF2-40B4-BE49-F238E27FC236}">
                    <a16:creationId xmlns:a16="http://schemas.microsoft.com/office/drawing/2014/main" id="{C33333CF-1ABF-468B-BF92-F74F0290A88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15176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4" name="Line 99">
                <a:extLst>
                  <a:ext uri="{FF2B5EF4-FFF2-40B4-BE49-F238E27FC236}">
                    <a16:creationId xmlns:a16="http://schemas.microsoft.com/office/drawing/2014/main" id="{CBBA0E37-1032-4E8A-9FC3-A2763C41E44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0435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5" name="Line 99">
                <a:extLst>
                  <a:ext uri="{FF2B5EF4-FFF2-40B4-BE49-F238E27FC236}">
                    <a16:creationId xmlns:a16="http://schemas.microsoft.com/office/drawing/2014/main" id="{7913FFE3-4271-4AB8-AC51-28B477A79C7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036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6" name="Line 99">
                <a:extLst>
                  <a:ext uri="{FF2B5EF4-FFF2-40B4-BE49-F238E27FC236}">
                    <a16:creationId xmlns:a16="http://schemas.microsoft.com/office/drawing/2014/main" id="{0B160B74-EA72-4E5F-9B88-FB26B1AB118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233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7" name="Line 99">
                <a:extLst>
                  <a:ext uri="{FF2B5EF4-FFF2-40B4-BE49-F238E27FC236}">
                    <a16:creationId xmlns:a16="http://schemas.microsoft.com/office/drawing/2014/main" id="{267B3B24-A0FB-459F-8A45-2BA720ADF5B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4834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8" name="Line 99">
                <a:extLst>
                  <a:ext uri="{FF2B5EF4-FFF2-40B4-BE49-F238E27FC236}">
                    <a16:creationId xmlns:a16="http://schemas.microsoft.com/office/drawing/2014/main" id="{3A44C382-B68E-4435-8B76-841D87F9A5F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3632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9" name="Line 100">
                <a:extLst>
                  <a:ext uri="{FF2B5EF4-FFF2-40B4-BE49-F238E27FC236}">
                    <a16:creationId xmlns:a16="http://schemas.microsoft.com/office/drawing/2014/main" id="{12040A76-F4FC-45AE-AC38-6DAE9DCFF0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29620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60278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35" r:id="rId1"/>
    <p:sldLayoutId id="2147484836" r:id="rId2"/>
    <p:sldLayoutId id="2147484837" r:id="rId3"/>
    <p:sldLayoutId id="2147484838" r:id="rId4"/>
    <p:sldLayoutId id="2147484839" r:id="rId5"/>
    <p:sldLayoutId id="2147484840" r:id="rId6"/>
    <p:sldLayoutId id="2147484841" r:id="rId7"/>
    <p:sldLayoutId id="2147484842" r:id="rId8"/>
    <p:sldLayoutId id="2147484843" r:id="rId9"/>
    <p:sldLayoutId id="2147484844" r:id="rId10"/>
    <p:sldLayoutId id="2147484845" r:id="rId11"/>
    <p:sldLayoutId id="2147484846" r:id="rId12"/>
    <p:sldLayoutId id="2147484847" r:id="rId13"/>
    <p:sldLayoutId id="2147484848" r:id="rId14"/>
    <p:sldLayoutId id="2147484849" r:id="rId15"/>
    <p:sldLayoutId id="2147484850" r:id="rId16"/>
    <p:sldLayoutId id="2147484851" r:id="rId17"/>
    <p:sldLayoutId id="2147484853" r:id="rId18"/>
  </p:sldLayoutIdLst>
  <p:txStyles>
    <p:titleStyle>
      <a:lvl1pPr algn="l" defTabSz="986918" rtl="0" eaLnBrk="1" latinLnBrk="0" hangingPunct="1">
        <a:lnSpc>
          <a:spcPct val="90000"/>
        </a:lnSpc>
        <a:spcBef>
          <a:spcPct val="0"/>
        </a:spcBef>
        <a:buNone/>
        <a:defRPr kumimoji="1" sz="47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6730" indent="-246730" algn="l" defTabSz="986918" rtl="0" eaLnBrk="1" latinLnBrk="0" hangingPunct="1">
        <a:lnSpc>
          <a:spcPct val="90000"/>
        </a:lnSpc>
        <a:spcBef>
          <a:spcPts val="1079"/>
        </a:spcBef>
        <a:buFont typeface="Arial" panose="020B0604020202020204" pitchFamily="34" charset="0"/>
        <a:buChar char="•"/>
        <a:defRPr kumimoji="1" sz="3022" kern="1200">
          <a:solidFill>
            <a:schemeClr val="tx1"/>
          </a:solidFill>
          <a:latin typeface="+mn-lt"/>
          <a:ea typeface="+mn-ea"/>
          <a:cs typeface="+mn-cs"/>
        </a:defRPr>
      </a:lvl1pPr>
      <a:lvl2pPr marL="740188" indent="-246730" algn="l" defTabSz="986918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kumimoji="1" sz="2590" kern="1200">
          <a:solidFill>
            <a:schemeClr val="tx1"/>
          </a:solidFill>
          <a:latin typeface="+mn-lt"/>
          <a:ea typeface="+mn-ea"/>
          <a:cs typeface="+mn-cs"/>
        </a:defRPr>
      </a:lvl2pPr>
      <a:lvl3pPr marL="1233649" indent="-246730" algn="l" defTabSz="986918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kumimoji="1" sz="2159" kern="1200">
          <a:solidFill>
            <a:schemeClr val="tx1"/>
          </a:solidFill>
          <a:latin typeface="+mn-lt"/>
          <a:ea typeface="+mn-ea"/>
          <a:cs typeface="+mn-cs"/>
        </a:defRPr>
      </a:lvl3pPr>
      <a:lvl4pPr marL="1727107" indent="-246730" algn="l" defTabSz="986918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4pPr>
      <a:lvl5pPr marL="2220566" indent="-246730" algn="l" defTabSz="986918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5pPr>
      <a:lvl6pPr marL="2714026" indent="-246730" algn="l" defTabSz="986918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6pPr>
      <a:lvl7pPr marL="3207484" indent="-246730" algn="l" defTabSz="986918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7pPr>
      <a:lvl8pPr marL="3700945" indent="-246730" algn="l" defTabSz="986918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8pPr>
      <a:lvl9pPr marL="4194403" indent="-246730" algn="l" defTabSz="986918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6918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1pPr>
      <a:lvl2pPr marL="493459" algn="l" defTabSz="986918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2pPr>
      <a:lvl3pPr marL="986918" algn="l" defTabSz="986918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3pPr>
      <a:lvl4pPr marL="1480378" algn="l" defTabSz="986918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4pPr>
      <a:lvl5pPr marL="1973837" algn="l" defTabSz="986918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5pPr>
      <a:lvl6pPr marL="2467296" algn="l" defTabSz="986918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6pPr>
      <a:lvl7pPr marL="2960755" algn="l" defTabSz="986918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7pPr>
      <a:lvl8pPr marL="3454214" algn="l" defTabSz="986918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8pPr>
      <a:lvl9pPr marL="3947674" algn="l" defTabSz="986918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367">
          <p15:clr>
            <a:srgbClr val="F26B43"/>
          </p15:clr>
        </p15:guide>
        <p15:guide id="2" orient="horz" pos="2630">
          <p15:clr>
            <a:srgbClr val="F26B43"/>
          </p15:clr>
        </p15:guide>
        <p15:guide id="3" orient="horz" pos="544">
          <p15:clr>
            <a:srgbClr val="F26B43"/>
          </p15:clr>
        </p15:guide>
        <p15:guide id="4" pos="238">
          <p15:clr>
            <a:srgbClr val="F26B43"/>
          </p15:clr>
        </p15:guide>
        <p15:guide id="5" pos="6497">
          <p15:clr>
            <a:srgbClr val="F26B43"/>
          </p15:clr>
        </p15:guide>
        <p15:guide id="6" orient="horz" pos="4536">
          <p15:clr>
            <a:srgbClr val="F26B43"/>
          </p15:clr>
        </p15:guide>
        <p15:guide id="7" orient="horz" pos="226">
          <p15:clr>
            <a:srgbClr val="F26B43"/>
          </p15:clr>
        </p15:guide>
        <p15:guide id="8" orient="horz" pos="72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35064" y="402485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5064" y="2012415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35063" y="7006701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41666" y="7006701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51093" y="7006701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73946-FE9D-41C1-B098-AA7E4844B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208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43" r:id="rId1"/>
    <p:sldLayoutId id="2147485244" r:id="rId2"/>
    <p:sldLayoutId id="2147485245" r:id="rId3"/>
    <p:sldLayoutId id="2147485246" r:id="rId4"/>
    <p:sldLayoutId id="2147485247" r:id="rId5"/>
    <p:sldLayoutId id="2147485248" r:id="rId6"/>
    <p:sldLayoutId id="2147485249" r:id="rId7"/>
    <p:sldLayoutId id="2147485250" r:id="rId8"/>
    <p:sldLayoutId id="2147485251" r:id="rId9"/>
    <p:sldLayoutId id="2147485252" r:id="rId10"/>
    <p:sldLayoutId id="2147485253" r:id="rId11"/>
    <p:sldLayoutId id="2147485254" r:id="rId12"/>
    <p:sldLayoutId id="2147485255" r:id="rId13"/>
  </p:sldLayoutIdLst>
  <p:hf sldNum="0" hdr="0" dt="0"/>
  <p:txStyles>
    <p:titleStyle>
      <a:lvl1pPr algn="l" defTabSz="768210" rtl="0" eaLnBrk="1" latinLnBrk="0" hangingPunct="1">
        <a:lnSpc>
          <a:spcPct val="90000"/>
        </a:lnSpc>
        <a:spcBef>
          <a:spcPct val="0"/>
        </a:spcBef>
        <a:buNone/>
        <a:defRPr kumimoji="1" sz="36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053" indent="-192053" algn="l" defTabSz="768210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kumimoji="1" sz="2353" kern="1200">
          <a:solidFill>
            <a:schemeClr val="tx1"/>
          </a:solidFill>
          <a:latin typeface="+mn-lt"/>
          <a:ea typeface="+mn-ea"/>
          <a:cs typeface="+mn-cs"/>
        </a:defRPr>
      </a:lvl1pPr>
      <a:lvl2pPr marL="576158" indent="-192053" algn="l" defTabSz="768210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kumimoji="1" sz="2016" kern="1200">
          <a:solidFill>
            <a:schemeClr val="tx1"/>
          </a:solidFill>
          <a:latin typeface="+mn-lt"/>
          <a:ea typeface="+mn-ea"/>
          <a:cs typeface="+mn-cs"/>
        </a:defRPr>
      </a:lvl2pPr>
      <a:lvl3pPr marL="960263" indent="-192053" algn="l" defTabSz="768210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kumimoji="1"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344369" indent="-192053" algn="l" defTabSz="768210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kumimoji="1" sz="1514" kern="1200">
          <a:solidFill>
            <a:schemeClr val="tx1"/>
          </a:solidFill>
          <a:latin typeface="+mn-lt"/>
          <a:ea typeface="+mn-ea"/>
          <a:cs typeface="+mn-cs"/>
        </a:defRPr>
      </a:lvl4pPr>
      <a:lvl5pPr marL="1728472" indent="-192053" algn="l" defTabSz="768210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kumimoji="1" sz="1514" kern="1200">
          <a:solidFill>
            <a:schemeClr val="tx1"/>
          </a:solidFill>
          <a:latin typeface="+mn-lt"/>
          <a:ea typeface="+mn-ea"/>
          <a:cs typeface="+mn-cs"/>
        </a:defRPr>
      </a:lvl5pPr>
      <a:lvl6pPr marL="2112578" indent="-192053" algn="l" defTabSz="768210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kumimoji="1" sz="1514" kern="1200">
          <a:solidFill>
            <a:schemeClr val="tx1"/>
          </a:solidFill>
          <a:latin typeface="+mn-lt"/>
          <a:ea typeface="+mn-ea"/>
          <a:cs typeface="+mn-cs"/>
        </a:defRPr>
      </a:lvl6pPr>
      <a:lvl7pPr marL="2496682" indent="-192053" algn="l" defTabSz="768210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kumimoji="1" sz="1514" kern="1200">
          <a:solidFill>
            <a:schemeClr val="tx1"/>
          </a:solidFill>
          <a:latin typeface="+mn-lt"/>
          <a:ea typeface="+mn-ea"/>
          <a:cs typeface="+mn-cs"/>
        </a:defRPr>
      </a:lvl7pPr>
      <a:lvl8pPr marL="2880789" indent="-192053" algn="l" defTabSz="768210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kumimoji="1" sz="1514" kern="1200">
          <a:solidFill>
            <a:schemeClr val="tx1"/>
          </a:solidFill>
          <a:latin typeface="+mn-lt"/>
          <a:ea typeface="+mn-ea"/>
          <a:cs typeface="+mn-cs"/>
        </a:defRPr>
      </a:lvl8pPr>
      <a:lvl9pPr marL="3264893" indent="-192053" algn="l" defTabSz="768210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kumimoji="1" sz="15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68210" rtl="0" eaLnBrk="1" latinLnBrk="0" hangingPunct="1">
        <a:defRPr kumimoji="1" sz="1514" kern="1200">
          <a:solidFill>
            <a:schemeClr val="tx1"/>
          </a:solidFill>
          <a:latin typeface="+mn-lt"/>
          <a:ea typeface="+mn-ea"/>
          <a:cs typeface="+mn-cs"/>
        </a:defRPr>
      </a:lvl1pPr>
      <a:lvl2pPr marL="384106" algn="l" defTabSz="768210" rtl="0" eaLnBrk="1" latinLnBrk="0" hangingPunct="1">
        <a:defRPr kumimoji="1" sz="1514" kern="1200">
          <a:solidFill>
            <a:schemeClr val="tx1"/>
          </a:solidFill>
          <a:latin typeface="+mn-lt"/>
          <a:ea typeface="+mn-ea"/>
          <a:cs typeface="+mn-cs"/>
        </a:defRPr>
      </a:lvl2pPr>
      <a:lvl3pPr marL="768210" algn="l" defTabSz="768210" rtl="0" eaLnBrk="1" latinLnBrk="0" hangingPunct="1">
        <a:defRPr kumimoji="1" sz="1514" kern="1200">
          <a:solidFill>
            <a:schemeClr val="tx1"/>
          </a:solidFill>
          <a:latin typeface="+mn-lt"/>
          <a:ea typeface="+mn-ea"/>
          <a:cs typeface="+mn-cs"/>
        </a:defRPr>
      </a:lvl3pPr>
      <a:lvl4pPr marL="1152315" algn="l" defTabSz="768210" rtl="0" eaLnBrk="1" latinLnBrk="0" hangingPunct="1">
        <a:defRPr kumimoji="1" sz="1514" kern="1200">
          <a:solidFill>
            <a:schemeClr val="tx1"/>
          </a:solidFill>
          <a:latin typeface="+mn-lt"/>
          <a:ea typeface="+mn-ea"/>
          <a:cs typeface="+mn-cs"/>
        </a:defRPr>
      </a:lvl4pPr>
      <a:lvl5pPr marL="1536420" algn="l" defTabSz="768210" rtl="0" eaLnBrk="1" latinLnBrk="0" hangingPunct="1">
        <a:defRPr kumimoji="1" sz="1514" kern="1200">
          <a:solidFill>
            <a:schemeClr val="tx1"/>
          </a:solidFill>
          <a:latin typeface="+mn-lt"/>
          <a:ea typeface="+mn-ea"/>
          <a:cs typeface="+mn-cs"/>
        </a:defRPr>
      </a:lvl5pPr>
      <a:lvl6pPr marL="1920525" algn="l" defTabSz="768210" rtl="0" eaLnBrk="1" latinLnBrk="0" hangingPunct="1">
        <a:defRPr kumimoji="1" sz="1514" kern="1200">
          <a:solidFill>
            <a:schemeClr val="tx1"/>
          </a:solidFill>
          <a:latin typeface="+mn-lt"/>
          <a:ea typeface="+mn-ea"/>
          <a:cs typeface="+mn-cs"/>
        </a:defRPr>
      </a:lvl6pPr>
      <a:lvl7pPr marL="2304630" algn="l" defTabSz="768210" rtl="0" eaLnBrk="1" latinLnBrk="0" hangingPunct="1">
        <a:defRPr kumimoji="1" sz="1514" kern="1200">
          <a:solidFill>
            <a:schemeClr val="tx1"/>
          </a:solidFill>
          <a:latin typeface="+mn-lt"/>
          <a:ea typeface="+mn-ea"/>
          <a:cs typeface="+mn-cs"/>
        </a:defRPr>
      </a:lvl7pPr>
      <a:lvl8pPr marL="2688735" algn="l" defTabSz="768210" rtl="0" eaLnBrk="1" latinLnBrk="0" hangingPunct="1">
        <a:defRPr kumimoji="1" sz="1514" kern="1200">
          <a:solidFill>
            <a:schemeClr val="tx1"/>
          </a:solidFill>
          <a:latin typeface="+mn-lt"/>
          <a:ea typeface="+mn-ea"/>
          <a:cs typeface="+mn-cs"/>
        </a:defRPr>
      </a:lvl8pPr>
      <a:lvl9pPr marL="3072839" algn="l" defTabSz="768210" rtl="0" eaLnBrk="1" latinLnBrk="0" hangingPunct="1">
        <a:defRPr kumimoji="1" sz="15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B61FE0D1-5719-727B-F321-28777BE9F3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63659"/>
              </p:ext>
            </p:extLst>
          </p:nvPr>
        </p:nvGraphicFramePr>
        <p:xfrm>
          <a:off x="217556" y="572492"/>
          <a:ext cx="10256699" cy="662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13">
                  <a:extLst>
                    <a:ext uri="{9D8B030D-6E8A-4147-A177-3AD203B41FA5}">
                      <a16:colId xmlns:a16="http://schemas.microsoft.com/office/drawing/2014/main" val="1132261656"/>
                    </a:ext>
                  </a:extLst>
                </a:gridCol>
                <a:gridCol w="1583634">
                  <a:extLst>
                    <a:ext uri="{9D8B030D-6E8A-4147-A177-3AD203B41FA5}">
                      <a16:colId xmlns:a16="http://schemas.microsoft.com/office/drawing/2014/main" val="1507855566"/>
                    </a:ext>
                  </a:extLst>
                </a:gridCol>
                <a:gridCol w="6990796">
                  <a:extLst>
                    <a:ext uri="{9D8B030D-6E8A-4147-A177-3AD203B41FA5}">
                      <a16:colId xmlns:a16="http://schemas.microsoft.com/office/drawing/2014/main" val="2576980865"/>
                    </a:ext>
                  </a:extLst>
                </a:gridCol>
                <a:gridCol w="1230456">
                  <a:extLst>
                    <a:ext uri="{9D8B030D-6E8A-4147-A177-3AD203B41FA5}">
                      <a16:colId xmlns:a16="http://schemas.microsoft.com/office/drawing/2014/main" val="442803560"/>
                    </a:ext>
                  </a:extLst>
                </a:gridCol>
              </a:tblGrid>
              <a:tr h="1582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u="none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</a:t>
                      </a:r>
                      <a:endParaRPr kumimoji="1" lang="ja-JP" altLang="en-US" sz="900" b="0" u="none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u="none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u="none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自立項目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u="none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頑張りどころ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747822"/>
                  </a:ext>
                </a:extLst>
              </a:tr>
              <a:tr h="1582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9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学びに向かう力・人間性等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やるべきことの順番をつけて、一人でコツコツと勉強に向かうことができる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学校＞家庭＞地域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391557"/>
                  </a:ext>
                </a:extLst>
              </a:tr>
              <a:tr h="158225">
                <a:tc>
                  <a:txBody>
                    <a:bodyPr/>
                    <a:lstStyle/>
                    <a:p>
                      <a:pPr marL="0" marR="0" lvl="0" indent="0" algn="ctr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9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学びに向かう力・人間性等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自分にあった学び方を知っていて、その学び方が身についている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学校＞家庭＞地域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612675"/>
                  </a:ext>
                </a:extLst>
              </a:tr>
              <a:tr h="158225">
                <a:tc>
                  <a:txBody>
                    <a:bodyPr/>
                    <a:lstStyle/>
                    <a:p>
                      <a:pPr marL="0" marR="0" lvl="0" indent="0" algn="ctr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sz="9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学びに向かう力・人間性等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学ぶことが楽しいと思っている。自分で決めることの楽しさ・大切さを知っている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学校＞家庭＞地域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194256"/>
                  </a:ext>
                </a:extLst>
              </a:tr>
              <a:tr h="158225">
                <a:tc>
                  <a:txBody>
                    <a:bodyPr/>
                    <a:lstStyle/>
                    <a:p>
                      <a:pPr marL="0" marR="0" lvl="0" indent="0" algn="ctr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kumimoji="1" lang="ja-JP" altLang="en-US" sz="9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学びに向かう力・人間性等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自分自身の良いところ、強みについて自信を持っている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学校＝家庭＞地域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999163"/>
                  </a:ext>
                </a:extLst>
              </a:tr>
              <a:tr h="158225">
                <a:tc>
                  <a:txBody>
                    <a:bodyPr/>
                    <a:lstStyle/>
                    <a:p>
                      <a:pPr marL="0" marR="0" lvl="0" indent="0" algn="ctr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endParaRPr kumimoji="1" lang="ja-JP" altLang="en-US" sz="9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学びに向かう力・人間性等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失敗したことを落ち込まず前向きに捉え、次に生かすことができる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学校＞家庭＞地域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661298"/>
                  </a:ext>
                </a:extLst>
              </a:tr>
              <a:tr h="1582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endParaRPr kumimoji="1" lang="ja-JP" altLang="en-US" sz="9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学ぶに向かう力・人間性等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毎朝、一人で</a:t>
                      </a:r>
                      <a:r>
                        <a:rPr kumimoji="1" lang="ja-JP" altLang="en-US" sz="900" b="0" u="none" strike="noStrik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起きる</a:t>
                      </a: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ことができる。規則正しい生活ができる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家庭＞学校＝地域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085392"/>
                  </a:ext>
                </a:extLst>
              </a:tr>
              <a:tr h="158225">
                <a:tc>
                  <a:txBody>
                    <a:bodyPr/>
                    <a:lstStyle/>
                    <a:p>
                      <a:pPr marL="0" marR="0" lvl="0" indent="0" algn="ctr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endParaRPr kumimoji="1" lang="ja-JP" altLang="en-US" sz="9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学ぶに向かう力・人間性等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ここぞという時に、頑張ることができる責任感を持っている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学校＝家庭＞地域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960"/>
                  </a:ext>
                </a:extLst>
              </a:tr>
              <a:tr h="158225">
                <a:tc>
                  <a:txBody>
                    <a:bodyPr/>
                    <a:lstStyle/>
                    <a:p>
                      <a:pPr marL="0" marR="0" lvl="0" indent="0" algn="ctr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endParaRPr kumimoji="1" lang="ja-JP" altLang="en-US" sz="9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学ぶに向かう力・人間性等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時間や約束を守ることができる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家庭＞学校＞地域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186707"/>
                  </a:ext>
                </a:extLst>
              </a:tr>
              <a:tr h="158225">
                <a:tc>
                  <a:txBody>
                    <a:bodyPr/>
                    <a:lstStyle/>
                    <a:p>
                      <a:pPr marL="0" marR="0" lvl="0" indent="0" algn="ctr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endParaRPr kumimoji="1" lang="ja-JP" altLang="en-US" sz="9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学びに向かう力・人間性等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自分が大切にされてきたことを知っており、日々の「当たり前」に感謝し、自分も周りを大切にできる</a:t>
                      </a:r>
                      <a:endParaRPr kumimoji="1" lang="ja-JP" altLang="en-US" sz="900" b="0" u="none" strike="sngStrik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家庭＞学校＞地域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365802"/>
                  </a:ext>
                </a:extLst>
              </a:tr>
              <a:tr h="158225">
                <a:tc>
                  <a:txBody>
                    <a:bodyPr/>
                    <a:lstStyle/>
                    <a:p>
                      <a:pPr marL="0" marR="0" lvl="0" indent="0" algn="ctr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kumimoji="1" lang="ja-JP" altLang="en-US" sz="9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学びに向かう力・人間性等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少なくとも自分がされて嫌なことは人にせず、自分がしてもらって嬉しいことを人にできる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家庭＞学校＞地域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90980"/>
                  </a:ext>
                </a:extLst>
              </a:tr>
              <a:tr h="158225">
                <a:tc>
                  <a:txBody>
                    <a:bodyPr/>
                    <a:lstStyle/>
                    <a:p>
                      <a:pPr marL="0" marR="0" lvl="0" indent="0" algn="ctr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endParaRPr kumimoji="1" lang="ja-JP" altLang="en-US" sz="9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思考力・判断力・表現力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自分から挨拶</a:t>
                      </a:r>
                      <a:r>
                        <a:rPr kumimoji="1" lang="ja-JP" altLang="en-US" sz="900" b="0" u="none" strike="noStrik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できる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地域＞家庭＝学校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714830"/>
                  </a:ext>
                </a:extLst>
              </a:tr>
              <a:tr h="158225">
                <a:tc>
                  <a:txBody>
                    <a:bodyPr/>
                    <a:lstStyle/>
                    <a:p>
                      <a:pPr marL="0" marR="0" lvl="0" indent="0" algn="ctr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endParaRPr kumimoji="1" lang="ja-JP" altLang="en-US" sz="9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思考力・判断力・表現力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自分から知らない他者に話しかけて、コミュニケーションできる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地域＞家庭＝学校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1620708"/>
                  </a:ext>
                </a:extLst>
              </a:tr>
              <a:tr h="158225">
                <a:tc>
                  <a:txBody>
                    <a:bodyPr/>
                    <a:lstStyle/>
                    <a:p>
                      <a:pPr marL="0" marR="0" lvl="0" indent="0" algn="ctr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endParaRPr kumimoji="1" lang="ja-JP" altLang="en-US" sz="9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思考力・判断力・表現力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900" b="0" u="none" strike="noStrik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たくさんの人</a:t>
                      </a: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の前でも自己紹介できる等、自分のことを説明できる</a:t>
                      </a:r>
                      <a:endParaRPr kumimoji="1" lang="ja-JP" altLang="en-US" sz="900" b="0" u="none" strike="sngStrik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学校＞家庭＝地域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797633"/>
                  </a:ext>
                </a:extLst>
              </a:tr>
              <a:tr h="158225">
                <a:tc>
                  <a:txBody>
                    <a:bodyPr/>
                    <a:lstStyle/>
                    <a:p>
                      <a:pPr marL="0" marR="0" lvl="0" indent="0" algn="ctr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endParaRPr kumimoji="1" lang="ja-JP" altLang="en-US" sz="9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思考力・判断力・表現力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ふるさと利島の良さと課題を自分なりに話すことができる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学校＝地域＞家庭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733113"/>
                  </a:ext>
                </a:extLst>
              </a:tr>
              <a:tr h="1582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endParaRPr kumimoji="1" lang="ja-JP" altLang="en-US" sz="9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思考力・判断力・表現力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生活のお金と遊ぶお金を分けるなど、自分でお金の管理ができる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家庭＞学校＞地域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900681"/>
                  </a:ext>
                </a:extLst>
              </a:tr>
              <a:tr h="1582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endParaRPr kumimoji="1" lang="ja-JP" altLang="en-US" sz="9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思考力・判断力・表現力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SNS</a:t>
                      </a: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の良さとリスクを理解し、使いこなすことができる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u="none" strike="noStrik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家庭＞学校＞地域</a:t>
                      </a:r>
                      <a:endParaRPr kumimoji="1" lang="ja-JP" altLang="en-US" sz="900" b="0" u="none" strike="sngStrik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240689"/>
                  </a:ext>
                </a:extLst>
              </a:tr>
              <a:tr h="158225">
                <a:tc>
                  <a:txBody>
                    <a:bodyPr/>
                    <a:lstStyle/>
                    <a:p>
                      <a:pPr marL="0" marR="0" lvl="0" indent="0" algn="ctr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endParaRPr kumimoji="1" lang="ja-JP" altLang="en-US" sz="9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思考力・判断力・表現力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意見が違う人の良いところを見つけ、話をよく聞くことができ</a:t>
                      </a:r>
                      <a:r>
                        <a:rPr kumimoji="1" lang="ja-JP" altLang="en-US" sz="900" b="0" u="none" strike="noStrik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、同じくらい話すこともできる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学校＞家庭＞地域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147931"/>
                  </a:ext>
                </a:extLst>
              </a:tr>
              <a:tr h="158225">
                <a:tc>
                  <a:txBody>
                    <a:bodyPr/>
                    <a:lstStyle/>
                    <a:p>
                      <a:pPr marL="0" marR="0" lvl="0" indent="0" algn="ctr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endParaRPr kumimoji="1" lang="ja-JP" altLang="en-US" sz="9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思考力・判断力・表現力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簡単に人や情報を信じ込まずに、嘘か本当かを見極めることができる。</a:t>
                      </a:r>
                      <a:endParaRPr kumimoji="1" lang="ja-JP" altLang="en-US" sz="900" b="0" u="none" strike="sngStrik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学校＞家庭＞地域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533421"/>
                  </a:ext>
                </a:extLst>
              </a:tr>
              <a:tr h="158225">
                <a:tc>
                  <a:txBody>
                    <a:bodyPr/>
                    <a:lstStyle/>
                    <a:p>
                      <a:pPr marL="0" marR="0" lvl="0" indent="0" algn="ctr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  <a:endParaRPr kumimoji="1" lang="ja-JP" altLang="en-US" sz="9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思考力・判断力・表現力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困ったときに、その内容を正確に伝え、助けを求めることができる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学校</a:t>
                      </a:r>
                      <a:r>
                        <a:rPr kumimoji="1" lang="en-US" altLang="ja-JP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=</a:t>
                      </a: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家庭＞地域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811845"/>
                  </a:ext>
                </a:extLst>
              </a:tr>
              <a:tr h="158225">
                <a:tc>
                  <a:txBody>
                    <a:bodyPr/>
                    <a:lstStyle/>
                    <a:p>
                      <a:pPr marL="0" marR="0" lvl="0" indent="0" algn="ctr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endParaRPr kumimoji="1" lang="ja-JP" altLang="en-US" sz="9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思考力・判断力・表現力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「人の好き嫌い」と「考え方の違い」を分けて考えることができる。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学校</a:t>
                      </a:r>
                      <a:r>
                        <a:rPr kumimoji="1" lang="en-US" altLang="ja-JP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=</a:t>
                      </a: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家庭＞地域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091645"/>
                  </a:ext>
                </a:extLst>
              </a:tr>
              <a:tr h="158225">
                <a:tc>
                  <a:txBody>
                    <a:bodyPr/>
                    <a:lstStyle/>
                    <a:p>
                      <a:pPr marL="0" marR="0" lvl="0" indent="0" algn="ctr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  <a:endParaRPr kumimoji="1" lang="ja-JP" altLang="en-US" sz="9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思考力・判断力・表現力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自分は一人じゃないということを理解し、命を大切にする意識を持ち続けている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家庭＝学校＝地域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219707"/>
                  </a:ext>
                </a:extLst>
              </a:tr>
              <a:tr h="158225">
                <a:tc>
                  <a:txBody>
                    <a:bodyPr/>
                    <a:lstStyle/>
                    <a:p>
                      <a:pPr marL="0" marR="0" lvl="0" indent="0" algn="ctr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endParaRPr kumimoji="1" lang="ja-JP" altLang="en-US" sz="9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思考力・判断力・表現力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900" b="0" u="none" strike="noStrik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自分の周りや地域を良くするために、考えて行動できる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家庭＝学校＝地域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154806"/>
                  </a:ext>
                </a:extLst>
              </a:tr>
              <a:tr h="158225">
                <a:tc>
                  <a:txBody>
                    <a:bodyPr/>
                    <a:lstStyle/>
                    <a:p>
                      <a:pPr marL="0" marR="0" lvl="0" indent="0" algn="ctr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  <a:endParaRPr kumimoji="1" lang="ja-JP" altLang="en-US" sz="9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知識・技能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読み・書き・計算など、社会で当然求められることを、行うことができる</a:t>
                      </a:r>
                      <a:endParaRPr kumimoji="1" lang="en-US" altLang="ja-JP" sz="9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学校＞家庭＞地域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185872"/>
                  </a:ext>
                </a:extLst>
              </a:tr>
              <a:tr h="1582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endParaRPr kumimoji="1" lang="ja-JP" altLang="en-US" sz="9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知識・技能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分からないことが出てきた時は、インターネットや本などを使い、自分で情報を集めて整理ができる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学校＞家庭＞地域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773000"/>
                  </a:ext>
                </a:extLst>
              </a:tr>
              <a:tr h="1582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endParaRPr kumimoji="1" lang="ja-JP" altLang="en-US" sz="9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知識・技能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自分自身のストレスの発散法について知っている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学校</a:t>
                      </a:r>
                      <a:r>
                        <a:rPr kumimoji="1" lang="en-US" altLang="ja-JP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=</a:t>
                      </a: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家庭＞地域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761129"/>
                  </a:ext>
                </a:extLst>
              </a:tr>
              <a:tr h="1582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  <a:endParaRPr kumimoji="1" lang="ja-JP" altLang="en-US" sz="9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知識・技能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自分と異なる色々な特徴を持つ人がいることを知っている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学校＞家庭＝地域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021759"/>
                  </a:ext>
                </a:extLst>
              </a:tr>
              <a:tr h="158225">
                <a:tc>
                  <a:txBody>
                    <a:bodyPr/>
                    <a:lstStyle/>
                    <a:p>
                      <a:pPr marL="0" marR="0" lvl="0" indent="0" algn="ctr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  <a:endParaRPr kumimoji="1" lang="ja-JP" altLang="en-US" sz="9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知識・技能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正しい性の知識や犯罪・防犯に関する意識を持っている</a:t>
                      </a:r>
                      <a:endParaRPr kumimoji="1" lang="ja-JP" altLang="en-US" sz="900" b="0" u="none" strike="sngStrik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学校</a:t>
                      </a:r>
                      <a:r>
                        <a:rPr kumimoji="1" lang="en-US" altLang="ja-JP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=</a:t>
                      </a: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家庭＞地域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33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</a:t>
                      </a:r>
                      <a:endParaRPr kumimoji="1" lang="ja-JP" altLang="en-US" sz="9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知識・技能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自らが健康であるために、自分の食事を作ることができたり、洗濯、部屋の整理整頓ができる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82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家庭＞学校＞地域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563181"/>
                  </a:ext>
                </a:extLst>
              </a:tr>
            </a:tbl>
          </a:graphicData>
        </a:graphic>
      </p:graphicFrame>
      <p:sp>
        <p:nvSpPr>
          <p:cNvPr id="5" name="コンテンツ プレースホルダ 2">
            <a:extLst>
              <a:ext uri="{FF2B5EF4-FFF2-40B4-BE49-F238E27FC236}">
                <a16:creationId xmlns:a16="http://schemas.microsoft.com/office/drawing/2014/main" id="{FDAD03B8-CADF-459A-243F-4811987D5194}"/>
              </a:ext>
            </a:extLst>
          </p:cNvPr>
          <p:cNvSpPr txBox="1">
            <a:spLocks/>
          </p:cNvSpPr>
          <p:nvPr/>
        </p:nvSpPr>
        <p:spPr bwMode="auto">
          <a:xfrm>
            <a:off x="210796" y="68711"/>
            <a:ext cx="10256700" cy="3704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367069" rtl="0" eaLnBrk="1" fontAlgn="base" latinLnBrk="0" hangingPunct="1">
              <a:lnSpc>
                <a:spcPts val="2226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「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15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の春自立シート」（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1.0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版）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063068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文科省元template">
      <a:dk1>
        <a:srgbClr val="000000"/>
      </a:dk1>
      <a:lt1>
        <a:sysClr val="window" lastClr="FFFFFF"/>
      </a:lt1>
      <a:dk2>
        <a:srgbClr val="024FA1"/>
      </a:dk2>
      <a:lt2>
        <a:srgbClr val="FF501E"/>
      </a:lt2>
      <a:accent1>
        <a:srgbClr val="4BB5C5"/>
      </a:accent1>
      <a:accent2>
        <a:srgbClr val="801C49"/>
      </a:accent2>
      <a:accent3>
        <a:srgbClr val="FED232"/>
      </a:accent3>
      <a:accent4>
        <a:srgbClr val="007437"/>
      </a:accent4>
      <a:accent5>
        <a:srgbClr val="CDECF1"/>
      </a:accent5>
      <a:accent6>
        <a:srgbClr val="D8BFCD"/>
      </a:accent6>
      <a:hlink>
        <a:srgbClr val="FBE6AA"/>
      </a:hlink>
      <a:folHlink>
        <a:srgbClr val="D2E28C"/>
      </a:folHlink>
    </a:clrScheme>
    <a:fontScheme name="文科省template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kumimoji="1" baseline="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プレゼンテーションフォーマット全体.pptx" id="{E0658FE9-B160-416E-B601-D9C338BE418C}" vid="{9D1B29A1-FE70-4774-A285-AFD79BAE73D1}"/>
    </a:ext>
  </a:extLst>
</a:theme>
</file>

<file path=ppt/theme/theme2.xml><?xml version="1.0" encoding="utf-8"?>
<a:theme xmlns:a="http://schemas.openxmlformats.org/drawingml/2006/main" name="20_Office テーマ">
  <a:themeElements>
    <a:clrScheme name="ユーザー定義 3">
      <a:dk1>
        <a:srgbClr val="000000"/>
      </a:dk1>
      <a:lt1>
        <a:sysClr val="window" lastClr="FFFFFF"/>
      </a:lt1>
      <a:dk2>
        <a:srgbClr val="024FA1"/>
      </a:dk2>
      <a:lt2>
        <a:srgbClr val="FF501E"/>
      </a:lt2>
      <a:accent1>
        <a:srgbClr val="4BB5C5"/>
      </a:accent1>
      <a:accent2>
        <a:srgbClr val="801C49"/>
      </a:accent2>
      <a:accent3>
        <a:srgbClr val="FED232"/>
      </a:accent3>
      <a:accent4>
        <a:srgbClr val="007437"/>
      </a:accent4>
      <a:accent5>
        <a:srgbClr val="CDECF1"/>
      </a:accent5>
      <a:accent6>
        <a:srgbClr val="D8BFCD"/>
      </a:accent6>
      <a:hlink>
        <a:srgbClr val="002750"/>
      </a:hlink>
      <a:folHlink>
        <a:srgbClr val="002750"/>
      </a:folHlink>
    </a:clrScheme>
    <a:fontScheme name="文科省template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kumimoji="1" baseline="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6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CDE320-66F9-40AF-A2BD-B4DF1C0501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98D7FCC-5A7F-4D72-AB40-AD1D7F853B42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368A5CE-2F47-44B7-BD69-4C5097C61C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76169</TotalTime>
  <Words>789</Words>
  <Application>Microsoft Office PowerPoint</Application>
  <PresentationFormat>ユーザー設定</PresentationFormat>
  <Paragraphs>117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ＭＳ Ｐゴシック</vt:lpstr>
      <vt:lpstr>游ゴシック</vt:lpstr>
      <vt:lpstr>游ゴシック Light</vt:lpstr>
      <vt:lpstr>Arial</vt:lpstr>
      <vt:lpstr>Calibri</vt:lpstr>
      <vt:lpstr>Wingdings</vt:lpstr>
      <vt:lpstr>1_Office テーマ</vt:lpstr>
      <vt:lpstr>20_Office テーマ</vt:lpstr>
      <vt:lpstr>36_Office テーマ</vt:lpstr>
      <vt:lpstr>PowerPoint プレゼンテーション</vt:lpstr>
    </vt:vector>
  </TitlesOfParts>
  <Company>利島村教育委員会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15の春自立シート</dc:title>
  <dc:creator>m</dc:creator>
  <cp:revision>357</cp:revision>
  <cp:lastPrinted>2024-01-03T10:44:36Z</cp:lastPrinted>
  <dcterms:created xsi:type="dcterms:W3CDTF">2021-06-27T16:38:49Z</dcterms:created>
  <dcterms:modified xsi:type="dcterms:W3CDTF">2024-01-12T10:28:14Z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99a617-f30e-4fb8-b81c-fb6d0b94ac5b_Enabled">
    <vt:lpwstr>true</vt:lpwstr>
  </property>
  <property fmtid="{D5CDD505-2E9C-101B-9397-08002B2CF9AE}" pid="3" name="MSIP_Label_d899a617-f30e-4fb8-b81c-fb6d0b94ac5b_SetDate">
    <vt:lpwstr>2022-06-28T01:10:33Z</vt:lpwstr>
  </property>
  <property fmtid="{D5CDD505-2E9C-101B-9397-08002B2CF9AE}" pid="4" name="MSIP_Label_d899a617-f30e-4fb8-b81c-fb6d0b94ac5b_Method">
    <vt:lpwstr>Standard</vt:lpwstr>
  </property>
  <property fmtid="{D5CDD505-2E9C-101B-9397-08002B2CF9AE}" pid="5" name="MSIP_Label_d899a617-f30e-4fb8-b81c-fb6d0b94ac5b_Name">
    <vt:lpwstr>機密性2情報</vt:lpwstr>
  </property>
  <property fmtid="{D5CDD505-2E9C-101B-9397-08002B2CF9AE}" pid="6" name="MSIP_Label_d899a617-f30e-4fb8-b81c-fb6d0b94ac5b_SiteId">
    <vt:lpwstr>545810b0-36cb-4290-8926-48dbc0f9e92f</vt:lpwstr>
  </property>
  <property fmtid="{D5CDD505-2E9C-101B-9397-08002B2CF9AE}" pid="7" name="MSIP_Label_d899a617-f30e-4fb8-b81c-fb6d0b94ac5b_ActionId">
    <vt:lpwstr>1e8031e5-eb4d-4b9e-9518-9ddce5a0bd69</vt:lpwstr>
  </property>
  <property fmtid="{D5CDD505-2E9C-101B-9397-08002B2CF9AE}" pid="8" name="MSIP_Label_d899a617-f30e-4fb8-b81c-fb6d0b94ac5b_ContentBits">
    <vt:lpwstr>0</vt:lpwstr>
  </property>
</Properties>
</file>